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8" r:id="rId5"/>
    <p:sldId id="263" r:id="rId6"/>
    <p:sldId id="272" r:id="rId7"/>
    <p:sldId id="264" r:id="rId8"/>
    <p:sldId id="270" r:id="rId9"/>
    <p:sldId id="273" r:id="rId10"/>
    <p:sldId id="274" r:id="rId11"/>
    <p:sldId id="271" r:id="rId12"/>
    <p:sldId id="275" r:id="rId13"/>
    <p:sldId id="276" r:id="rId14"/>
    <p:sldId id="259" r:id="rId15"/>
    <p:sldId id="277" r:id="rId16"/>
    <p:sldId id="265" r:id="rId17"/>
    <p:sldId id="278" r:id="rId18"/>
    <p:sldId id="266" r:id="rId19"/>
    <p:sldId id="279" r:id="rId20"/>
    <p:sldId id="260" r:id="rId21"/>
    <p:sldId id="267" r:id="rId22"/>
    <p:sldId id="268" r:id="rId23"/>
    <p:sldId id="269" r:id="rId24"/>
    <p:sldId id="261" r:id="rId25"/>
    <p:sldId id="280" r:id="rId26"/>
    <p:sldId id="281" r:id="rId2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64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01/01/2013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01/01/2013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01/01/2013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01/01/2013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01/01/2013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01/01/2013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01/01/2013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620689"/>
            <a:ext cx="7772400" cy="1728191"/>
          </a:xfrm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es-CO" dirty="0" smtClean="0">
                <a:solidFill>
                  <a:srgbClr val="002060"/>
                </a:solidFill>
                <a:latin typeface="Algerian" pitchFamily="82" charset="0"/>
              </a:rPr>
              <a:t>la prioridad del hombre</a:t>
            </a:r>
            <a:endParaRPr lang="es-CO" dirty="0">
              <a:solidFill>
                <a:srgbClr val="002060"/>
              </a:solidFill>
              <a:latin typeface="Algerian" pitchFamily="82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55576" y="3284984"/>
            <a:ext cx="3672408" cy="2904728"/>
          </a:xfrm>
        </p:spPr>
        <p:txBody>
          <a:bodyPr>
            <a:noAutofit/>
          </a:bodyPr>
          <a:lstStyle/>
          <a:p>
            <a:r>
              <a:rPr lang="es-CO" sz="4800" dirty="0" smtClean="0">
                <a:solidFill>
                  <a:srgbClr val="FF0000"/>
                </a:solidFill>
                <a:latin typeface="Arial Narrow" pitchFamily="34" charset="0"/>
              </a:rPr>
              <a:t>Texto base: Isaías 55: 6-9.</a:t>
            </a:r>
            <a:endParaRPr lang="es-CO" sz="4800" dirty="0">
              <a:solidFill>
                <a:srgbClr val="FF0000"/>
              </a:solidFill>
              <a:latin typeface="Arial Narrow" pitchFamily="34" charset="0"/>
            </a:endParaRPr>
          </a:p>
        </p:txBody>
      </p:sp>
      <p:sp>
        <p:nvSpPr>
          <p:cNvPr id="4" name="AutoShape 2" descr="data:image/jpeg;base64,/9j/4AAQSkZJRgABAQAAAQABAAD/2wCEAAkGBhQSERUUEhQVFRUWFxgYGRgYGBoXGhoeGhkXHB0dGBoYHCYeGhojHBcaHy8gIycpLCwsGh4xNTAqNSYrLCkBCQoKDgwOGg8PGiwkHyQpLCwsLCwsLCwsLCwsLCwsLCwsLCwpLCksLCwsLCkpLCwsLCwsLCksLCwsLCksLCwsKf/AABEIAI8BYQMBIgACEQEDEQH/xAAcAAACAgMBAQAAAAAAAAAAAAAFBgAEAgMHAQj/xABJEAACAQIEBAQDBAYHBgQHAAABAhEAAwQSITEFBkFREyJhcTKBkQdCUqEUI7HB0eEVM2JyktLwFiRUk6LxF0NTgmNzlKOywuL/xAAaAQACAwEBAAAAAAAAAAAAAAACAwABBAUG/8QAKBEAAgICAgICAQQDAQAAAAAAAAECEQMhEjEEQRNRIhRhobEyQnFS/9oADAMBAAIRAxEAPwDtGI4fbufGit6ka/Wh13lSw3Rh7GKNVKHii7E/G8ine0/yYUHxPK99Bqsj0iukVKuqKORXeGkHUEVXuWmB0rr17Ao/xKD8qGYnlW023louTIcrYuCZrxb5ro93kwRowPuP50MvcoESY1Hbah50QTyCRp1qqMK0kmY+VNI4TlMMKxPBhrHWq5hcWL9tGjQV545HpTMeGmNqr3OHR0FFzsJRBGHxDdD3r04m4N2+VFBg/l2rS2FJ6a1XJ+guJRe+wVnDZCASG6T00G/sPSs+WuNm4pBdXuLqyZcrAHaeje4/dWHH1yWR5Cyq6swBjUHQEb5c0E+1KXDbxXFW2hVLFfKgIkMAdeuhMR/CiTbQxI6fbvyfhg9amL4mqDYHUDXudq0NMgfDrrOwrTxjg5yMQwMFW0/vCqBou2saRuv0iiOGxQOpWI6b/soQuxHUE/tNXcNdGXX/AF9KFlNBM4pfullPpsagxlz7rN8qF2cQGAO5n/U1ae7rqpO2xiqBos3MVdH32+Zj9lY/0u40ZiZ0qs94DQAj31oRdt3HbsJMnoB3mrBot4yyJA9KiQo3oceIIqF7jOqAT4ro4tGdofKRvpJgVvCys5lg/eDArHoRow9RQ8kXxYVw2JWNTXuKvJlkTpQxVtKdbqT21k+wj99a8ULt4ZLCMls/G7xJH9kdBS55YxV2MjinL0ZY/mrwrWdrRNuPiO25ETBjY6GKr8M5lt31L2mzARO8iRMbCflSnzJwWzaU2bd9nXMrFTqDBGx76mTFCuC8w/0fY8J7Ds9y4HDZioyxlAGmu1Lhl5BzxUdP/pDNqVA/b86xfiRBgb9qWL32hYUFHcXlVjlPlBA9dDqOulEcBxqyS10XEFvuxgEawV7z20NFyFKF9BY4kdRJPTtWo3iSZNL+C53w9zEi2vijMSFYqMpI6byKMWseoJzDU9J/fU5BcKKeOxZWSdOmlAsfxQRJJ10FW8Zjg7MmWCflH8qo3eFteshcOPFueJbzKuuktpm21gz7CrTICsZjVyk5zPzoFf4gQdG6d5q1jcMZcCSAxkRqBOlDFw2u0b05Ao2DiT/iI9iR+yrVgX7mqZ2EhdCdyCY37AmqVrDSw9aYeDOyK9plI8fwlDTAypdl1J6BknTc6dDVlgO9xZ0OXxW/xE/mDFS3xu6Phuv8mYfsNdOfkxMTeW0jK9hfNbIAyjMNi3UAbdSRVTjvKmHXyooLAXGCjcwxHoFUBZLsQFBpXJB0jnl3jl//ANa5/wAy4P8A9qxt8fxMiL+I/wCbc/zUx47kqACFALKWAExAEyWI1neANtaAWMHJ18IAAEswyAA6DzamT0gEntRIGkWv9ocX/wARf/5tz/NUqt4adh/9z/LUorIfWdSvK8zjvRmcyqV5XtQhKlSpUISvDXtSoQr3cCjbqDVZ+B2+kiiNSq4ou2DbnCAZ9arvwEdIFGqlVxL5MWcTy/VRuEsDprTgRWJtjtQ00EpCHxjh9sWWF5TlaBpuesD5An5Vz3iWCZ763FWFMNIMtrLCezAMB8q6nzjwi7dK5I8MDb+1rqPkTrSoeBsN/n3pkPx7Gxdg23dds91bhV1W2V66kiZB0gbRTBwh7960y3iCSrZWiOmxA/Kq2F4Oqzsx01GsH1+dWeNcwWcJaAOZrjAkKhAY+p/CKmSaSGKDbLGIwTLHlOw27QNaDcT5ksWBFy8gP4VOdvoulLPG+aMViIN1/DtBYVLZK6dmY6saT7uHzmCIFYnn3o0LxX/sdDt/apgLey4hyTJIQL/+TGhHFvtfcv8A7tayqdB4kSfUkbe1VuFcvWwniOEKjoYM0I4/YtOf1dsIPQRS/wBRbob+mS2MWA+13EhWz4e3eVACTORlBPXLMqO8dqw479orYzDvasWxakSwNzzkDoswGHpvSdYwbWyGXMDB9iDuCOoI0IoxxrloWfBxFuDh8QoZB1Rx8dv5akd4jpRPJfTF/ElLaB+BfE4bLfS7fR2Bg7q0aQ2aQw6FW6a1lieM3EUX7EIrHLetAHIlyAZUEwq3PiAGgMgbU5cM4dbV/wBDvMzWMTD2bnTORGk99QR7Up8Y4M1i69sqQrSpGsSJg+/UH1pMPIUnxkVLHW12b8Nz6YGYTWd/nNmUhZWexNJuWDB6GiOAw4O4pksUFsqOSfRffGu8tJOXarnG7r3cPZJJIQ5QCZ0PQekmsrCKBAiOtZ4lQEjoCsD3NK5U9BuOrYV5VbD3cMLWIC6HR4Er/HcVLvJaMreEc1qSFyNmI9SBss7yPpS4A1q68SPTpJ00+p/KjK45raDwyVuEZQRpvvr9T8xVybu0DCKoX8bxHEWmVQVYWW8uUSo6HQabUZ4NzcrKVuCM3wyZj3btRAWrfheHlIJ3PUmNST3NKeL4N4LB1MiYK76HT+dNjkUtMCeOtnUeE8MOJAtuAcxXUHdTvqNZB0I6R60eucPVBlseQYfLc23EEFgPvBZ2Ncj4Pzu2HRkMjy3FkDU+JkkzuphcwI60zHn1zcW7h2tgtZC3AQSo3n8zJ9/aiptiGqK+P5few4ZnzjxClwgRGYiD/dOYRQTi9kK0flTTb4gDhrtu6VcOkqWJQggwcpOpykAga/h21pQvksASZOgk7wKerQBnwjg9y8xFoAsozEafCIkx1po4vy8uJKNavW1fDjJLq1sO2Y6Qx1ZTCSN4qnylhiLmcKzFVOixqSRCmemhPyorzFhvBvNbcgh7XiD++hzZhPUsTUtloJ8jYl8L4qXbYuXbahnbMFEA7TsxEzJ32patcyM/EMQE8PKbcqb0Qqg5iMs5XOugOhI1BirJxww+AZiZfEkwJkhQQS3fKSQI9651dsNdYlRt1Gwn2+lDHe2FWjo/EeeSQVNtSCcihvMwEasdtS7KdPUbUS4BwdLrZUVL19MzOwjK9wlc4XTIFA8oMaiYpR5W5Cv3/MWGWM0vOUR94nooE+9dNt46zbwuRfLbK5cwlM+XXMqjzLsRrvUk/oA3f+HWH/4NP+b/APzUoH/Tlju/+N/41KHkyBfmH7QGdjbseVNs3U+3YUgXOP32MtdubfiI7/wq4mHzMTlbMVHXKBOxYleo1AWe9LXFMSy4pkRRBKAAmdWUGREeWZExSITnJ22ehyZfF8ZfHBdH0NyhauLhLXjOXcjNJ1MNqB8hRqtWGt5UUdlA+grbXRXR5ib5SbJUqVKsElSpUqEJUqVKhCVKlSoQlSpUqEPCJrRdwKNuoqxWF14E0MqStlq/Qucf4IRbYWF8z7nt7UgPybdRjcvBrjamO/YsT16RtXXLdwxJ615dVWGornZZc9pm3FnePTVnAuIYO6586bmFXoPesOG8Ie40sIAPbtp+6u33uDWiNFEUFxHKJJ8hyjsKzbN0fJjLsTOJ4a34Qsg5SNJOnr+6lPDcJUv3WYnpT5xPkq5cLT0H+p/lQzHYB7FsBlIXL5jHWgToa5pgbjFlNAAJ0gjYivbWLU4UWXHkN4IWGuQXNVInbLcWR6M4+9Wq3i0cwo9AOsDcipd4W5sX7dvzP5bqAfeCZmj+9Ekf3T3oovdFTpqzfi8WycPtowE22KSNCro5IPodZ9qN8etLi7FrEwP1lsq86HxEBkGNtQT8xWnHYOxiOH4y9buA+KtvFLb0JR8uV1jqM3WmHl7CW8RhmRSs3rVq8FOnmVMjGNxJUSe80qeNpX+5meRdo4jxfh5Bzjvr8/3VnghoKab/AAO5exS4VSouM7KC0wYVmIJH3ZEgxOtALvD3t3LilG/VuULKC65ugzAdflW6L5RBdKWjdbWDA1Jqxj7uXw5Eyy6dwpk/sNa7fDsRbXO9pkB2LqV7GRJEgnT51uwtnxWe82ypdhV1C5fLp/in5VXGthOejbz3iAvEr8ARnBA91kEfX2obZxGdwdYXf3r3n7jC3cYCkQti0oIMzC9TAnftQ7h9wgEz7+pq3BqKEwlboaVuZgBW82FVkJHiWwQWEfd+8KDYbHkdKI2+JyNaQ0zWmmL/ADFwgNDWVJnygD4jqYJHfLG1aeGcdbD2zZyqTmztmGsqCMo7SDr7CmfNHnGmoJjf5HodvpSnxywXfOFILsx+Xc+sg1qxZOX4sz5MdO0X34oHMKW0CkexA/PWKIYXUZQsk69BJ9SdBSxhcT4d0gkEBcumxgQPlpTLg8TEHTbt3961XZlaoZMFjxg7AxSr4wnLmUwo8pKkzAhT3111ilnFcxYjGXhdAJKiCzbGdwfQnp3oj+luttQrFSHLHWVCxIVFaQDmJOs7n0jVxDjN1zDux0gwcsxoJCwPyqyGY4aMTZGTDlLjNCkloUbuVXMddPijaaaOAcoYe1h7WJxLKLbT4dqYzmYJcmB0G2nzpIwuPey7MpIzL5SNw8Eb/hIlY7MeutP1q8t3gi5h5gWCqBLAaBvzANAyMKccxxt4fNdVbdiNEHk9QNYJ11pAx3PvjXiqISHFu2VjQIhBIHqSBr2FC+IYX9JFi2gZrpDeK7MzklTpEnyiNAOlOHAcLh7OGuL+ht4mXRpNxn75tAEk9fpNRUiGr/aDB/8AoXP8B/zVKZf/AA9xX48N/gb/ADVKvkytAnwcTcCnDOEsWcOt24cilnbXyyRvprPrRnlPlnDcSW3jrmYGMvhKQq/q2Mba7EabaVt46xt4QLZCJYZQCo1uMNtWO0GDJrkNjme9grgXDXLi2wxaGYPr1nLoKRBbCn+bbPqcV7XJOXftdZgM8E7EHr7H+NdP4VxVMRbFy2ZB0I6g9QfUVshNSMzi12XKlSpRgkqVKlQhKlSpUISpUryahD2pVXE8St2/jYD8/wAhQxudcKDHiidqD5I/YaxyfSDk0OxOIYOSxy21G/fr9KVecOer1hM2FRHH4iZ6HYCkQfbBdu/q8RbAVtCRpA6is2bJyVRNOPx5J3I6bgeb7V/EPZQzkHyJoxfuQBSZyCuGvTesgAnQjciP20446zJWKxu2MlGMZqKPLlzap+mR1FbBbDCKD3U1YdBtSnaJCKnoLfpKHTSq+PwSXUykCKAJiWB13/dWf9IOKrn9of8Ap3HcWBMZyFZR8yfUafWhuO5cdbma2Dky676nTt7U8pj0ZYaJq9YxNs6aelSr6D5yito5Hw3l9kxC2QhC4jMSGBAEamI2U7x3Ud6ywuKfAcRW2HYpYZUEakrcGbzRoPMTpPauicz8OuZUvWv6yy2dY31VlIHfRvyrnh4Yy2rqWsC3i3lU+JectcuMrTI6Lrr7VphkXUjNJctxKuL5gZeIJe2IuOy+VQYyN27g/lQVeJ3SjKpMXGa4wSZJncxvAO9MvHLOGXF4QLcSfEQXAokrPlYE5o0k1TxuDwmHd0a8uZbpCgNmGQj+yPymm/JBf4oijJvsXbuZ0zPmbwoVsxLA5jE6+sj5CpwclheHXKAPbUfnFW8RetixiRbKlYt/D/8AMBH5A1Q4Bxm7ZLrZCZrgCgsJIg/dquVq0i5R9WU+a+E+DjLlp9ctpNQMuuUa5fy+c0MuM9pgrjXQiNQQQNiNCP3zRfi4e49+/iHLP8M6HUEaaftrXwjDZ7Z8QZrQZUAG4LazbJ0GoAI21pvJNbFxVFrCX7bKCW1Pc1vxSEQVP0615iuXLRjw2uIT+Jg350DxuJfD3DbLho7ajWlPFe0OWSg5Y4oScjaA1uwthC+RgJIMEnQzOh6Uv4vFi4MyfFp6VZOMZ7QIkMuux3FL+NjFMG8YwQtXysZVHTftRfhtxnQlSCBoO/cz7SBXv6daxmVbqBHlR4sxA+8W9FAnv9aKYKxhrNvwrN79IdnJJAZbQECCwYSw11Haa1KVJX2Z5RK4vmAP2Vi1zXcVZu2eoG+pPc9Tpp9KFYka66Ua2JoZOUOGLicSiXP6sEM3XReg9S+UfOmfgN3IuKtAgW0IYeWSNDOvQsTMdNaVuR+IeDiVYmFIdSRGmZWjTuGIPpvR3lbAXv0THXXGjKc0z/WW3I32IgnbfSqf2QH/AGd2kuYm7c0hWzRv5VBP5kR86eMBhTZtp0uX20zfdQHO9xp7CQKQ+Ubn6ImKBtFlz2LZbNB8zkhNAZJI3p44hxS7eRmvWPAz2mtBp0CsZmD6aULVsjtln/xd4f8A/F/wGpSR/syP+Kt/8ofxrymWVwMeYOYf1Danb4VMTOn1g70m2LivayyDExsSum0xr7mjHMfLd4fGWtLHSzecmB3C5fzpew3DyA2VnII+8uQGO06g/KkJKrGLRR4aCXKqTqdJ0X/3HoK6j9nHOjYJymIU5LhUCGGUaxm+lcvFgq4DCBO2sR39R71cwuQiWVZnygdDmGo9KZdOymrR9cg17Wq02g9hXt27lBJ6Vo5IyUZk1XfHoN2H1pa4lxXEYl/Bw1t1T7106Ae0/EfSlni/K923rma5G50n6N+6ay5czW49D8eJS7Z0uzjUfVSDW03QNzXA34nibDk2yY7jWPcA0X4d9ol0kLeJPqF/aDSl5Ehr8ZfZ1LifMdqypJYHSkjG/a4bbw1mEOzTp+yar4q4mIIZH17Hb5UB4mpWQmg9N/z2HtQvNKT2Njggv3G1eYLeIQuClsd2AM+wM/spH5t4MozXIJJ+8phfSBS6Q6PKHKSdRuPfzd6IJxG+4/XCF2Dfd+m1B7NMdIXLPEbyvlUnTff/AEaeOD28Pf8ADt3VXN1I3JJjUVv4VygGh2GpJg9Ks85crtYazibYGVVAaNwysSGjqDIB9qKTtF8kjfyzwM4S9dW0/wANwnL6AnSnjHcda0iORPcTtXLeK8ZuZ/HsnXdh111Ppv8AlRzgH2h2r65bygnZpgSKzvk9ojgn2h84fzZZufeAJofiMJeBYp51mRB111pYxfK9snxMFdIzf+WTmE+hO1auEcx4jDP4VyYGkae+/Xeh5Xpgxx8dxDN7F3Bo65T3P/aq9/GE6Tv1oj/tXacRdXftVC5gLd4/q2K9h/3oZJeh0W/aBI4gA5E1fbHEWw2aCDOnp2odxDgLxJkR1EUG4xdNu2VM/CY94pXtDLVDvwnnsXrYJUiPKZ7jf5Vc4hfW/bIVoMdOh3G9cT4Dxd1kToZ3pltY64CCDEgHQ1ocGpUZ6jVoJY7lcMcz6MdfLGs669qB3uXLYPlH7zR+xxe7lJOsb7daytcct5jmUAKszsR6n91NTYDSYi4uyyI6kRmI/wCkk/vqxy1w8vdAA1iR+ZNE1vWsXeChgizvEfke9MOE4SLGJRrZZgJlYEyFMAe50+dNd0J/2EzjS/7nfaIJuqesgFm/lWq5gnw1tFZibbqGjswAOnzMUU5mwa+LetLmyeTKJJny6zm13Jj3oM/ELq5A4Fy2jAhTAIjpm+Q3mri7VEcd2XuIYkeE922ZAUR76D8qWLnDAWRFYlmGZ+w9u5powGPs3bGJQjKTmbKdIU66d9aXeDmLqs20r9YkD5xTbaQCW9j5wzkXB2bIOINxncZguaBHSQKG3+EWHcLat5JbcsYAG5JJ0UDU1b4hiTcCnXN0HWD+/QiPQVRxOKzTZto952gOLYJkfgkDyifiPXascXJvZt/GKBXGMUwtG3aAfDG6WRXVfEJKwWBGoWRp+dTlZSqESGW4BIH3CpIgzsSI09RR/h3Cyx8W/ae2VUKqETOpDHuBAgT61awvCFtDLA1YuPQHtWlT1RknTegffJCwok1S4jw94ltTG4109qP4nBiR4evUjsaEXsOQW3E6HU06MrFFXgvEDaYFVR+hW4gdW9CD/GnxeYblvIb9sBTbhsO/ltjSQyKvQqRv1NKXB8OMLNx1Vrgjw1bZY1zn3kQDoYJrHHcWZybl1szk7n6aDaI6UT7FhG8MxvOFVTce3dtsZOQgt5BGgacsjsR2rXxLmG7dJ8W4zkbSdvlQa84IDLcKsYWF6rGpjoek17dIyoSvm1DeYyY1kjudqgVlr+kDUqj4y/g/M/xqVCWMSc2XMajEYa6QGjMrqwH9kBokGhWOUW5DLkI1hsqmSTJOVjqdNN6Pcm4lMPOHc+S4We02066oY2dY1HUUyHgqHMXGZxPhs3mCf2lAiCPSsEsjUq9HQh48JQUkcvs8u+O8IwZhLZV8zRu2sAbdN6zPLZRLb+VQ4a7kyknKhkFm2BIBMbD30rq/CsAtlVls7ro0kD4vTYewpT5u4gbWDxVgCXDONBOW25kQekrOlFGbbI8SitHWOGcZW7bS4Do6Iw7aqDRazdBFcz4dzKljCYY3oUC1aAAgHKLa+cz0M7U18J41axCB7FwOsTAMMBrupEjbtWlNrZzJRQzCtd62GEHY1TsY2fbvV9Wmjb5aFU4gnH8AFy2UUqo6eUN+R3pH459n7AZi2cg+UKMsevaungV4UFLeBMZHNJHDjy9iUf8AVqxHUEwPeDvRdeD+VDfyyxyqBuDXVbmGB/jVP+gredXYAlJyz0LCD+ykfCzQvIRz2zyarNmygKvfp6+tGcLwBGAXJodidlHoOv7qcRhlBOm9bSixEVccf2DLyPoCWOGBCCJJkfkKstct3MyOBB0INXRZAbSap4y2hfXQx9dTUFqXJibx/wCydCTdwTm0xlihPkbrod1rl3HuFNauRdQ2bgOpggH1zL5Wrvl5rllcxzOokgL2Pf0FV8BjLN6c4LB1gq2qesBuveipWNjmlFb2fPOF4/icOZS4G7f6600YPm58XC4i0rN0ZYWPy1rDm/kK5hmvXUUeAj+XXYMdo9KEcIu5H9uhpWRJro2RfIbn+zrFm0L1m8pDDMEJymPeg3EuFcQw9o3WICdQHDNXTODXmfD2lSTktKTGu4zfI60vcY48l1QqBiFuoroywYBMncyKqopCI5MjegDwfmm/aYWroJOhiAdPWCRNMWIOE4hlsk+G7mFkTqfUbUExWJwt5rxtsbdxnNuWjToBodJrL7O+Ubj8Qzs2azYBM9CxBVVmd9ZNLhBSls0ZZcY2EW+wtg2a3fX6Gtq8k3bNxbbAMBHmBBGvodZpwv4y9ZZgNBW9MX/5hIKnQz37VqeKLMMc80wFiuG2LU22Em4ngsPhU5cz2i0aS2UrPelbmDhr3bAxFhEGHZZKKIIgCWM6sA0/Sr32i4yMotN5bmaR1kHNE9swnvM96YMGnhYTDplzKLS5h0IZZM/Uj5UKiMbpWcTxNrKDEAxpTfy/ce74RU6t5fZgY/hQzmfgvg3SF/q2GZCexO3y2+lFPs5H+8rabYsrL8jr+ymXoBu9oM8xcs3BdZ1uh82uW4sEa9yep70p47BPMG04aNYHlI0GhGnX866RztigrrCqrOCSwglgNPNA6Ggy8Mw96yBisRctgvlCqSCWWOoUwuunePSkqKSsOOWXs5riOFITErroIIkfnVFsHdR4WZeRmUxIOkGdiepr3mzD2rOJuJYuO9tIyMSC0iBq0ajSKu8D4icQpwzAm4cxDDXSNj6jvT6aVoNNN09Fng3jXHGGQgXGi21xnEJvtl69JE7xua6bh+WbOCti3azE/fY6Fm6kjp00rHlnkG1grdm7cy/pCy1xm1iTqEA07AHsTRPi+IDE5BKgaa9Br8t6S2rKbbAOIXzEsI9Pf2ofimymNSG7dKIYrGgFQRERJrHiVgKC09AZ9/31adAsEeCUO4M7fzqriWzuAglhu3evLo8RZGh2nqRPX6UQ4fgAqwNSOtMToAp4nhC5ZQlrk9fhj+zQbidg7EDYbU1nBkGXBEfT5RQjGYJ2uFmAAgwB+VFGf2RoGcK4Vn+Ea9Kv4nlt4mdQOsa0U4QMgiIPWiWPwjXFMEbVTyWyVoUP6NudkqUV/opvw/8AUP8ALUq7K4irjLrq9uNSlx9JjXQMB66V1TA4wFEadYn5x1oLypgLN3DsrqrnxHugHX4hIM7zI2717j7eWbllyjCJtmCrx+a1z5y5aOzgjwT+g3jXQ2/Pl6zmIGvoT1HTtSGSlsswIdC1wuCSxKoI1J6EmKK3edEyQbB8T+18PyO9L/Ene8obSb75WVdAFUyAPdj88tMwxlYGecYxbAXELty4guudWOW2pPwgCJjoqhY+dZ4TE3MJle25S4DmLH4gSOs7SPyg9aK4PhLX/wBeQfBtfqrPTNlOreozUPx9p2v+FCiNT2WdczdSx3A9a6L0jjrbOoci/aSuNAt3vJfUaHYXYGpA6P1IGkHSuhYDGT6GuQct4CxatFLKDxsv9c4zPP8AZJgIBGwnem3lLnTxnNq8AL6z1AzQNfSY1rOskZOkNlglFWx/TEmQDHz3qybkdaEYTEJeBVfiWNY7670TQawR86dtGSVGHjNtsf3VlcxIFVL2PUTmBEbHXUjUgfLX69qxs4jMMyoWzCQenz7UltrRNFg4xPiJrSl7PrauI0ax+yY9apcQvsAYsGAu+wmdvag9zitlCiKALgElQdO/TU0O/ZYaTjOR1tuZuT5goJX5E6iBrHvRLEYRbgMHWN/z/fSRxLj6Ws7XUIVGWXVtYbTSdTEwferZ5hAzZTcUDQIZUk6wPUxr7Val9k4/QV4njrlhDJlRA1H8KBYh7WIm4M3bsZ9h0qxZ5lS7aPieZZ1I1I9f7Y/ZQXHMniZ7NxnWMvl0APZh86lhnvFsC93CuL7xaD22zE9iRlj1BpM4xYF1na2uXzqCsQQGI1A6yNfnRvjnG7i4S7Z8HxReKlWEnIQdZHTbStv2d8DuYrENexAJVchJIiSohV+QUfSktPs1xnUbH5eHixhWRPKxGpj2Ef4a5piNHLWkKKZWTux6kz1rpvNWOygKOxY+kd65dZ5j8XEvmgWyIK7TH3kb8Qn50me2avDVQ5P2BeO8LDnxE8lzWSNAZ9Np9a6B9mnFvC4YoVMzI1zxFB87EMSSs7kINvTSgDYMeI6mCDGRyRGvVj0PSq1zhWKwzC9hDqdGTyhiBroDqSe/ajx5eOmF5OFTWjqeNxdtkS7IKsAysJgj/sR+faquLsJlLKJG4E6DQaxXNeF82ucM1ljD2nzJbbQZVDXCJ7/EmU+lOw4uGWVjIwzafdB+78hofWa1xkmcqWNx7KvGuBePhDdADXbTAqVGoUnVANjp1r3lvjpawEfzG0xU6Rprln5EirPAuNgXxbM5WBVhHQ0q8VBwmLuC3DBs0do/lRcUlZFKUvxL/N3hYkWxPh+FIHsf+1COVOHtauG+IYpomuhO+v8A7arY/Dkgs93MCvT4vdh0P8KrYLjVxbZXC4cui73GOVZ9TtSW9mn4pcVeh04viBigGVmtFPNLTB7o3p3qlwfnWxctXreLRPGtNEEhAQM2WGG+2ug/OkTimPxYfUgyJy7Cf7zaMaC2eXsXin0GwCliwER89akYJrb0XT6qwtjuCHHXLly2FW0hgsNVkwcoOxga0J5HBGPtDMVUFs7Lvk1zfUVt4jZa3kwllnuOGLNlJAkjUQDGkCnLgHJ64TDub2U37ttgCJ8nl+Ee+n0NN5VD+iceUv7Or464qspX4mUbydB0jpvQHG2g6ljmLaSEBI130BBHStWE4wGs2HYsiraUvdIkBhClSSdDI96scS5hFkjxAhDOMpG40ESD909W9fSswtviDLFpboCXTbDrGiupOpIVSJkHY66zpS/xHGXHxBsxADFFCw2aNYLFgJA101oxxq34rAW8qC5LTlXUZ4IYbyTIn0mqmK5TthjeJLM4INw6RHljUbgQCVq1/wBBcrK9jhii1IaNZGzd9NCY661YwAhWy+YruJ1+lbU8XxAM9tkVIyLAX3UhZ029wa0SLLFwpJ2JJiD0G5oogKa9GLcYIEOuvY9Pat2HIK5mHU0IxPEDcJOg96xucTbLl0QH7xOhHWP9daJpsPkW3xqxMSZMjbSdNaysY5hn1gRprrQa3c84UEtI/f1PSi2Dwue4B5Q24WQZA6670aSQNm3x2/EalGv0G5+BfotSrssQOWebThrakgMpHmU9x1HrRROKWQS5dimpA+9qdQRtvtrSFbYoMg1A6+/enBsiYWwCFlwxnqfM35aVlyRVnRhN1QN4hxE3nzW1ZNIDM06bQBtrWnH4sm4q2zBRBZt9sx+N/kCx+VbXZfE2hRqD0GnYVRbDnwBeAEXGyid+pZh2BkD2kVpw/sZfIY14HnlLGDe3bQHw8tuwGA1YDRmE69WPyoFwiwVN27cYnqXMSWOup7fuoRgyrEudpIUegBJJ9TAFbcZcZzbsj70M0djEA+w/bVZG5fiXhx+xjw+Mutm8OFQyASJYg9RVLCcK8G9bv6tkYFhJlh11PpR3DBMoy6KDlHsulWDHYGub88ovR6GPhY5Qp9jlguaALCpgl87EZJbMSDvAaBmG2po7jb+IdINt1cZQSjAzPpI1HWuVcG8P9Lto40lnXzKpzCNAWBHWY9K6JgeKYYqGbMiksua6QhLe4EQBBBrqQnyimjzHk4PhyOLA+F5iv4HEk3y727keVjqrExmE04WOd7BLKSQV9IB9QTH51X4/y1grqB76hSsZXUwZnSI0M+1V+FcXt3r93DLkxAsoucnKMuaRGwnQUS5L2ZaTBnPn2gJawhaxdJLwgCL5hMyZbpA6VU5fxKW9bvhtdcZi5QswXKPL0OvU/KiuHxXCblm7KWiF8txHAJUiQNDt8qAJxTht229q1a8G4gHhtZlZJmI2JAI1BHWqlvsiCHFMd4iMqqi5l1GTRgCCJB7xPypHxXMVxWAPlDavknUDRpJ6n0gwBrRVcc5vt4S3Lrqql0dzAUwNBoYzg/Ij3oRj/tBBxFq29iwltHU3QATmBMbz0mfelcWNiFcIwt+a0Vu2ioi0ohl9o2jr3q9Z4i8ICq6t4sbOFIhQR6msMOOHLcDqqOLRZhlY+JcJ2GVYEA+le8vY63dxKXWRbVsMfI0hgR94rOg9YodpWSn0bvDcOofyl9GXKSPT2Efvpg4FzZasIUuOmU62iARI1kNI6tOUiQREHpVHmjiVq5iLaQ7K3lZUXMzAa5UgjVtp/DmpG5v44t5XsKJy3s1tSIa2sL5Y/D6UnnKTNUcMZKmHebeeVKutts1xjGn4Z0E99/ypUxfAb9q0r5Sw1YspmDEwwIkULtWjbuZX+NWjQzB10313p1wXK12wni38UuGttqQToQehVpDE+gqUoGlvWtHnKHGXaz5LYfVfE8RARA2hiQAfrWPEOP5LxdfF22m34WgI8pk6+gINbbfNPDTNk2ruKScw0/VwPwozAD5CsBi8HiJGBN3C3DvadB4LkfdZBMdppbj7aLU23pCpez4m5ltoPE39TIkQ3YgxqaJ8GxVywXtPoi5pualCwPn1j2A9qPHhspcSxltkiHKyASB0O4VTpvS2vBbzgI1z9VbJtog0Dlfic+hJnMd6dil9DcnjOSp9jBguKZct22Q2sKfUd+2opk51w63sPbxRgMFAYD8W4B10rn3CXOGaLUPlfNeuam2BOXyjsNpPvTnwfhZTDXEJNwuxZpOg10jSdjRZsqitmbH4sovkKdvFDRiA2UzlM6jsY9KfrXHcHdsz4WWVylRA07abikrFcIuo8+FKnSEOaPyFV8VilRY1U9RQNxn0OnD3IZsNxjD27nlsqxjNJgkxAnzdYbarHGec7F6wyLZXONQIAMfiBGoI770h4PiAdyUBLLPpqRr+VZ4hX+IACYIeJy76ETt39KGNwkT41ONrsvYbiNuyfFIGYkIW3OpJHmOp2g9djJ2pkuN4nh3R/VGVbXVWU9fcbH9lJnHb6Yixh0QKrXAjEJsGlh1nTr86vcm452NywRLuFOX+1baH69VNPn0DC2vy9exz5dvjwLz3VHhtdMKQCCMgJYrsZMmPSvcUi4y4oRrCJbZMpJ1JiRAXbaNZOg7Ch74hrYvlblqzlzQpY/cIkrocxIMHQeg60IuWvBteK1y2bpdXmIceR9uuUyANoINAlZiy02bcfx8WsoW0RcM5A2ZlabjkktsAYgEjpPWh17il4ojYkh1LsSqzmQN8OS5sGnXaNKCWsZflPFNwS4YzJJUxJPpG3ttW+9jWC5FaI80NsQug6bncUzgZmgxwe7hdc924p1LW38sKfiya6kxM66kz3Oi7fzXCq6I/nGUhlIEAmZnTr/oUEuY5sSDbfzNEa5SR2ykCtgxdu06ZlYOoKEiMpkayI2I7dqJRouIRz+bKnmYyD20B61lxFQFC3NdADt1/dWvE8cVPDyBIXYCY2+tCMfxCQ+eAWAAOvT3q0mw29aCOA4fkYEM0EEd50mBTFwritnxLSG0ZUBgxXUa953FKlni6hFVbjgkgfdPymYGtMKWmKCSQ0rmmcwHbQRJ6io4siZ0r9FH4h+f8KlJn6fd/Gv0f+NSl8GS2cmNmGPpRfiONDJgoGi2zPac76e8Gtt7l0Mmj5bkTqJD6Tr2MT70Cu8LuoMjxAIYEHaaYkmauaGL9HzL5SJgx7mh/MC3AEtKS2UQCBlUkkkmOnX61s4fdVQYJIUTXuJxSnWSeu1BFuLKkoyQEuHLCjYCP9fWpZxzG8zLu2gPYeh6aCscaJJjrVfhtgu62xqXYKBMbmBJ7U9K02XGdSVDTh+OAMqCSFEaCdep+femFcRGukR10+tHOWPsntIobEOzOYlbflQehO596ZcRy7hbdtglhRodSST9TXPyY43o6cPMktHF+ZOIgQy3AHG2Ukn29BTNw3mjCXMAbOJvYlM0A5UFxPxA7ZgQZGlL3NPCkW14qqARfKn2gCgeL8wA0AGxEyexPrFb8EFwVHJ83I55LYew3MmVkm47IYDpmJJCmOp3iYnpRy5xPCZbi2HuBMTaBvC1DsjKSUVmG4k6yNINIdi1lInWdz8qJ2eMXZ2T4AnwxIE7xufWmyjoyVYX5Z5YW5iFY3fCES2cg59dYgED3OtM/M/I9iwBiHxsIrSFtsCwBI0UdTFKtrxMPYlktkMoIPmLgMY8pmFMmr+F4thrF17eOR2e2VAZSHbYHXMCD9RSmvsoMWuW8O98XsJxJUVbIZWeHJkmVuiZ0106UoYThNqzcY3BavDx1UCXBy7k5Q2YD5EURwPG/AZ71vDWPB8QL5kVmIcmJUgjttT5wTlmxic91CBcDyw8MKqsACQI3UTtpVSlSCjE5/g+FYq43+64e2AWa4WjNoN1Z3HkXeAIJ3ro/LnLrXla74mZ3hDcZfImUaC0G1vEfDLaE66xVW7jLQxIwZRly+XysBb8bKShdYzXBmE6tA7VhguaXuYa6r3PBAi8GVcxVbpkBAOz5x9KzPJzQ9YZegf8AaDdtAjBYdJaxba69yZa3lElmca6jcE6yBShy3wZ8Z4ptDVYa7duEwOsCNSYFVuMqpbObr2/FtMyu8u92SJFzLsGHTpRPkPn23hsPdwj6M9wMrAEq0kAq0ajaZ9xTeFQtDuXFqBQ4jwa5gjavZ7d5cwZlXzZCD8LjvVvjPHhiySiG7cKzMsSOmitI0mulX+DYPE+Lhxai7lUtcaSA7ifKAY212AmknHcoYbAm4MRbuX4ysGtXPBkHTIwIPXWRSbT/AMuxkcj2kgfyxyRbvgXHxAt5YZxpKZTpnb4bYMdTPpVzjPGbaYoJZKlGChro+8ozfe6gn73pQriavfC2yow2GGqWkM5zIADkfE0mczbdKXeI34AVfuCJO8AwPlRcHN7Zowvi3JnSuGXwqtl0Hwr7bn13r3HZnRQnxOwWeyyJ9utL/D8YfHtYdt+v/Sx/KmC3jIRY++WI9BmIFZ64s7UXGapGPFVzKLFsBUdgpIEHw03mPWi1nGRZlfu6amNRsf50Na5oDGuVvoTWGGxcIe0GR3iql+WmG/HVOihxjmFgQUY+qnofUbQehpd4hxEv5vhB0gGjvE8ItwBds8ZG6yeh9KVMZ5ZVtxpp3Gn57U/FFVo4HlwlCVN6LPDcbaQ5rgYnfQ1exvM1swLSMDrLOZj2FKH6VJgDbrVlFJIHWtDwq7Zlx5pVxiGsNc3YTm6HqPYdKs4TG3cLeS4s582aDOoy+afcVawHC/BUPc1aCQvQep71hgXN68zEzCn+dKb2dSGH8UpdsNpjTfw9y3BK3nLIQJZSdZY/i0+VaeIcOULbGIv+ExUsPEVhoZEA6+YnN5TSjcvujDI7IHkgBiBuR0PpR/htlnRjdh2CnI241gHOp+JfbWmaSOW8E5SfHZvw/GUQjKoNsuucmJfzCf7oOsAVf48uCVireJCgFWBGobXca7QY6a0p38K6MLWghQ8DtGYR+daMfjPNM6gEKSJPwx36CtUMcW9syNtdhm5dtW2Xw0mNQVWSBHXL6amqhdHaRDFu/wBP5UOvcZNtnRBJ+BmM9PK2XXTaK13cSRZFxSdSAwP4pkRB2gCn/Di/9fwBb+ghxW+iW8qkM3lgjXXrqPSgvhFmAILMe8sduntM1hbxjnQR9I6R3M0f5etm6boz5UtoLh8oLGCqiNRH7PpR/FiXUv4Bcn3RfxWNRMIMLhrYc3baC5eyNIzNnNsD4QMx+LfSKf8AhPARYw6+JxG0GgFlK23h42lWzEjtS9hMHbWwj6x5nZyASFyFTInzkwfavLT2xYzAsqCblskTcY5SDLSQAc07A+UaihePHW3/AAL5v0G/6Nb/AI1f/pnqUl/7S3f+IxH+Nv41KRxj9E5yP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2052" name="Picture 4" descr="http://t0.gstatic.com/images?q=tbn:ANd9GcSNdInOK7U-DwIjQbQnVaf2H9dYOPZ_HeIVwQw1siRg8OVQK8fntDZ5valUj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996952"/>
            <a:ext cx="4176464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1076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contenido"/>
          <p:cNvSpPr>
            <a:spLocks noGrp="1"/>
          </p:cNvSpPr>
          <p:nvPr>
            <p:ph idx="1"/>
          </p:nvPr>
        </p:nvSpPr>
        <p:spPr>
          <a:xfrm>
            <a:off x="457200" y="260649"/>
            <a:ext cx="8229600" cy="3384375"/>
          </a:xfrm>
        </p:spPr>
        <p:txBody>
          <a:bodyPr/>
          <a:lstStyle/>
          <a:p>
            <a:pPr marL="0" indent="0" algn="ctr">
              <a:buNone/>
            </a:pPr>
            <a:r>
              <a:rPr lang="es-CO" sz="4400" b="1" i="1" dirty="0" smtClean="0">
                <a:solidFill>
                  <a:srgbClr val="FF0000"/>
                </a:solidFill>
              </a:rPr>
              <a:t>Definición de prioridad</a:t>
            </a:r>
          </a:p>
          <a:p>
            <a:pPr marL="0" indent="0" algn="ctr">
              <a:buNone/>
            </a:pPr>
            <a:r>
              <a:rPr lang="es-CO" dirty="0" smtClean="0"/>
              <a:t>Elemento </a:t>
            </a:r>
            <a:r>
              <a:rPr lang="es-CO" dirty="0"/>
              <a:t>cualitativo que determina la máxima preferencia; se utiliza en planeación o programación para señalar lo que tiene mayor importancia y que por consiguiente requiere de mayor atención.</a:t>
            </a:r>
          </a:p>
        </p:txBody>
      </p:sp>
      <p:pic>
        <p:nvPicPr>
          <p:cNvPr id="7" name="Picture 4" descr="http://t0.gstatic.com/images?q=tbn:ANd9GcSNdInOK7U-DwIjQbQnVaf2H9dYOPZ_HeIVwQw1siRg8OVQK8fntDZ5valUj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73016"/>
            <a:ext cx="4176464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716016" y="3717032"/>
            <a:ext cx="435597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i="1" dirty="0">
                <a:solidFill>
                  <a:srgbClr val="C00000"/>
                </a:solidFill>
              </a:rPr>
              <a:t>Para Saulo, su prioridad era exterminar a los cristianos, pero cuando conoció a Cristo, comprendió que su prioridad no era exterminar a los cristianos, sino unirse a ellos y predicar a Cristo.</a:t>
            </a:r>
          </a:p>
        </p:txBody>
      </p:sp>
    </p:spTree>
    <p:extLst>
      <p:ext uri="{BB962C8B-B14F-4D97-AF65-F5344CB8AC3E}">
        <p14:creationId xmlns:p14="http://schemas.microsoft.com/office/powerpoint/2010/main" val="914224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04664"/>
            <a:ext cx="8568952" cy="612068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Isaías 55:6-9.</a:t>
            </a:r>
            <a:r>
              <a:rPr lang="es-CO" dirty="0" smtClean="0"/>
              <a:t>  ¡Buscad </a:t>
            </a:r>
            <a:r>
              <a:rPr lang="es-CO" dirty="0"/>
              <a:t>a Jehovah mientras puede ser hallado! ¡Llamadle en tanto que está cercano</a:t>
            </a:r>
            <a:r>
              <a:rPr lang="es-CO" dirty="0" smtClean="0"/>
              <a:t>!</a:t>
            </a:r>
            <a:endParaRPr lang="es-CO" dirty="0"/>
          </a:p>
          <a:p>
            <a:pPr marL="0" indent="0" algn="ctr">
              <a:buNone/>
            </a:pPr>
            <a:r>
              <a:rPr lang="es-CO" b="1" baseline="30000" dirty="0"/>
              <a:t>7 </a:t>
            </a:r>
            <a:r>
              <a:rPr lang="es-CO" dirty="0"/>
              <a:t>Deje el impío su camino, y el hombre inicuo sus pensamientos. Vuélvase a Jehovah, quien tendrá de él misericordia; y a nuestro Dios, quien será amplio en perdonar</a:t>
            </a:r>
            <a:r>
              <a:rPr lang="es-CO" dirty="0" smtClean="0"/>
              <a:t>.</a:t>
            </a:r>
            <a:endParaRPr lang="es-CO" dirty="0"/>
          </a:p>
          <a:p>
            <a:pPr marL="0" indent="0" algn="ctr">
              <a:buNone/>
            </a:pPr>
            <a:r>
              <a:rPr lang="es-CO" b="1" baseline="30000" dirty="0"/>
              <a:t>8 </a:t>
            </a:r>
            <a:r>
              <a:rPr lang="es-CO" dirty="0"/>
              <a:t>"Porque mis pensamientos no son vuestros pensamientos, ni vuestros caminos son mis caminos, dice Jehovah</a:t>
            </a:r>
            <a:r>
              <a:rPr lang="es-CO" dirty="0" smtClean="0"/>
              <a:t>.</a:t>
            </a:r>
            <a:endParaRPr lang="es-CO" dirty="0"/>
          </a:p>
          <a:p>
            <a:pPr marL="0" indent="0" algn="ctr">
              <a:buNone/>
            </a:pPr>
            <a:r>
              <a:rPr lang="es-CO" b="1" baseline="30000" dirty="0"/>
              <a:t>9 </a:t>
            </a:r>
            <a:r>
              <a:rPr lang="es-CO" dirty="0"/>
              <a:t>Como son más altos los cielos que la tierra, así mis caminos son más altos que vuestros caminos, y mis pensamientos más altos que vuestros pensamientos</a:t>
            </a:r>
            <a:r>
              <a:rPr lang="es-CO" dirty="0" smtClean="0"/>
              <a:t>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80295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sz="4100" b="1" i="1" dirty="0" smtClean="0"/>
              <a:t>El Señor dice en Isaías que la prioridad del hombre debe ser «Buscad </a:t>
            </a:r>
            <a:r>
              <a:rPr lang="es-CO" sz="4100" b="1" i="1" dirty="0"/>
              <a:t>a </a:t>
            </a:r>
            <a:r>
              <a:rPr lang="es-CO" sz="4100" b="1" i="1" dirty="0" smtClean="0"/>
              <a:t>Jehová </a:t>
            </a:r>
            <a:r>
              <a:rPr lang="es-CO" sz="4000" b="1" dirty="0"/>
              <a:t>e</a:t>
            </a:r>
            <a:r>
              <a:rPr lang="es-CO" sz="4000" b="1" dirty="0" smtClean="0"/>
              <a:t>n </a:t>
            </a:r>
            <a:r>
              <a:rPr lang="es-CO" sz="4000" b="1" dirty="0"/>
              <a:t>tanto que está </a:t>
            </a:r>
            <a:r>
              <a:rPr lang="es-CO" sz="4000" b="1" dirty="0" smtClean="0"/>
              <a:t>cercano».</a:t>
            </a:r>
            <a:r>
              <a:rPr lang="es-CO" sz="4100" b="1" i="1" dirty="0" smtClean="0"/>
              <a:t> </a:t>
            </a:r>
            <a:endParaRPr lang="es-CO" sz="4100" b="1" i="1" dirty="0"/>
          </a:p>
          <a:p>
            <a:pPr marL="0" indent="0">
              <a:buNone/>
            </a:pPr>
            <a:r>
              <a:rPr lang="es-CO" dirty="0" smtClean="0"/>
              <a:t> </a:t>
            </a:r>
          </a:p>
          <a:p>
            <a:pPr marL="0" indent="0" algn="ctr">
              <a:buNone/>
            </a:pPr>
            <a:r>
              <a:rPr lang="es-CO" dirty="0" smtClean="0"/>
              <a:t>Dice el Comentario Bíblico Adventista que «En </a:t>
            </a:r>
            <a:r>
              <a:rPr lang="es-CO" dirty="0"/>
              <a:t>esto Israel había fracasado y ahí estaba la razón de su exilio:</a:t>
            </a:r>
            <a:r>
              <a:rPr lang="es-CO" i="1" u="sng" dirty="0"/>
              <a:t> no había procurado conocer ni obedecer la voluntad de </a:t>
            </a:r>
            <a:r>
              <a:rPr lang="es-CO" i="1" u="sng" dirty="0" smtClean="0"/>
              <a:t>Dios</a:t>
            </a:r>
            <a:r>
              <a:rPr lang="es-CO" dirty="0" smtClean="0"/>
              <a:t>». </a:t>
            </a: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Vez </a:t>
            </a:r>
            <a:r>
              <a:rPr lang="es-CO" dirty="0"/>
              <a:t>tras vez Dios había invitado a Israel a que lo </a:t>
            </a:r>
            <a:r>
              <a:rPr lang="es-CO" dirty="0" smtClean="0"/>
              <a:t>buscara. </a:t>
            </a:r>
            <a:r>
              <a:rPr lang="es-CO" dirty="0" smtClean="0">
                <a:solidFill>
                  <a:srgbClr val="FF0000"/>
                </a:solidFill>
              </a:rPr>
              <a:t>(Deu.4:29)</a:t>
            </a:r>
            <a:r>
              <a:rPr lang="es-CO" dirty="0" smtClean="0"/>
              <a:t>. «</a:t>
            </a:r>
            <a:r>
              <a:rPr lang="es-CO" i="1" dirty="0" smtClean="0"/>
              <a:t>Mas </a:t>
            </a:r>
            <a:r>
              <a:rPr lang="es-CO" i="1" u="sng" dirty="0"/>
              <a:t>si</a:t>
            </a:r>
            <a:r>
              <a:rPr lang="es-CO" i="1" dirty="0"/>
              <a:t> desde allí buscares al SEÑOR tu Dios, lo hallarás; </a:t>
            </a:r>
            <a:r>
              <a:rPr lang="es-CO" i="1" u="sng" dirty="0"/>
              <a:t>si</a:t>
            </a:r>
            <a:r>
              <a:rPr lang="es-CO" i="1" dirty="0"/>
              <a:t> lo buscares de todo tu corazón y de toda tu </a:t>
            </a:r>
            <a:r>
              <a:rPr lang="es-CO" i="1" dirty="0" smtClean="0"/>
              <a:t>alma»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375939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2952328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 smtClean="0"/>
              <a:t>Y a través del salmista dice: «Buscad </a:t>
            </a:r>
            <a:r>
              <a:rPr lang="es-CO" dirty="0"/>
              <a:t>al SEÑOR, y su fortaleza; buscad su rostro </a:t>
            </a:r>
            <a:r>
              <a:rPr lang="es-CO" u="sng" dirty="0" smtClean="0"/>
              <a:t>siempre</a:t>
            </a:r>
            <a:r>
              <a:rPr lang="es-CO" dirty="0" smtClean="0"/>
              <a:t>.</a:t>
            </a:r>
            <a:r>
              <a:rPr lang="es-CO" b="1" baseline="30000" dirty="0" smtClean="0"/>
              <a:t>5 </a:t>
            </a:r>
            <a:r>
              <a:rPr lang="es-CO" dirty="0"/>
              <a:t>Acordaos de sus maravillas que hizo, de sus prodigios y de los juicios de su boca, </a:t>
            </a:r>
            <a:r>
              <a:rPr lang="es-CO" b="1" baseline="30000" dirty="0" smtClean="0"/>
              <a:t>6 </a:t>
            </a:r>
            <a:r>
              <a:rPr lang="es-CO" dirty="0"/>
              <a:t>[oh vosotros], simiente de Abraham su siervo, hijos de Jacob, sus </a:t>
            </a:r>
            <a:r>
              <a:rPr lang="es-CO" dirty="0" smtClean="0"/>
              <a:t>escogidos» </a:t>
            </a:r>
            <a:r>
              <a:rPr lang="es-CO" dirty="0" smtClean="0">
                <a:solidFill>
                  <a:srgbClr val="FF0000"/>
                </a:solidFill>
              </a:rPr>
              <a:t>(Sal.105:4-6)</a:t>
            </a:r>
            <a:endParaRPr lang="es-CO" dirty="0"/>
          </a:p>
          <a:p>
            <a:pPr marL="0" indent="0">
              <a:buNone/>
            </a:pPr>
            <a:endParaRPr lang="es-CO" dirty="0"/>
          </a:p>
        </p:txBody>
      </p:sp>
      <p:sp>
        <p:nvSpPr>
          <p:cNvPr id="2" name="1 Rectángulo"/>
          <p:cNvSpPr/>
          <p:nvPr/>
        </p:nvSpPr>
        <p:spPr>
          <a:xfrm>
            <a:off x="251520" y="3933056"/>
            <a:ext cx="576064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>
                <a:solidFill>
                  <a:srgbClr val="FF0000"/>
                </a:solidFill>
              </a:rPr>
              <a:t>Las «maravillas» que Dios hizo en favor de su pueblo para rescatarlos de sus opresores en Egipto, y las que ha hecho en nuestro favor, son un incentivo y un apoyo para buscar al Señor cada día. </a:t>
            </a:r>
          </a:p>
        </p:txBody>
      </p:sp>
      <p:sp>
        <p:nvSpPr>
          <p:cNvPr id="4" name="AutoShape 2" descr="data:image/jpeg;base64,/9j/4AAQSkZJRgABAQAAAQABAAD/2wCEAAkGBhISEBUUEhQUFRUWFxgUFBgXEhUVFRgUFxoXFRYWGRUXHCYeFxojGRUUHy8gJCcpLCwsFx4xNTAqNSYrLCkBCQoKDgwOGg8PGiwkHSE1LyovKSksLCwpKS0sLCwpLCwsKSwpLCwpLCwsLCwpLCwpKSwsLCwsLCwsLCkpLCksKf/AABEIAJMAbwMBIgACEQEDEQH/xAAcAAABBQEBAQAAAAAAAAAAAAAFAAEDBAYCBwj/xAA7EAACAQIEAwYEBAMIAwAAAAABAgADEQQFEiEGMUETIlFhcZEygaGxB1LB0RQjgkJDYnKS4fDxFSQz/8QAGQEAAgMBAAAAAAAAAAAAAAAAAwQAAgUB/8QAKBEAAwACAgIBAwQDAQAAAAAAAAECAxEhMQQSQRMiMiNRcYFCkbEU/9oADAMBAAIRAxEAPwD2iOBHtFKEFac3jkzlROEHijxpNEGMaOYLzviOlhVu9y3MKOZlbahbpnUnT0gkwnMwNT8T3JstJF8ixYyDFfijVpj/AONNvIMwP0BtFv8A14n0FeCj0IytiIH4V42o48EKDTqKO9TYgm3iCOYheuYfaa4Ka1wXqXw/KeY8R8GYmri3qIF0m3Mz0+j8MBYvi5KblCDcTuTWuSi72aONOO0i1zvvJ3R0xkfaRy0hencyv1EiaJdcRaRCnO9Mn1UTTHDzynixavb1HqedjzHkPael5jX0IfE8vTqZjRprBlJDIbi4N7HqDEPNfvqUP+JGt0zzOrWNzb1J62jJi2IN+XQS7nmRVMM5G7Uye63le9j5wehF7Da28VXC0M1J3lNZqOKWsrWK+G21wSPSwm24lzmrhMxJpkmlUpU6oUnugksrEf6RMGa3fUDfuj5sxA/WbDj7EBsZTpjmlJA3ru1o17NY3szrn9af72bzh3jijXQK5FOpysTz8LGZvO7HEPv1mAzKtoJYdCoHz5/SaDDFqi7nvrb+pOh+v0lVnble5d4FT4Z7NHtGDTqX76ADWjxR50hzaDs1xJTTvYNcX8xyhKZTHZhrxNSkQbADQSNrj4h72lLekMYJ9qOcdqtdTcmB8nyRqDNbvB2LuSd9R6heQsIfURzUgk0aHwUsfl4qLZgOU834gydaFRdzpO3pPVGfaYTjrCa/Qbi3jB1rfBz4M1gMp1YqgnV6lPpcWDAtt4WBhLP8WtTMapFtqhTr0AtOuDcQDXFV7aaKO7X/ADKLDfpe8zuXu1So9Zr9+qH3PVje3tGWtYeTMVOvJevhf9LmcKOzPkV9gZeyTNLKb72C+xFj9RKmfEd9R0Zfa3+8bIqGpGIG+lAPW7E/SL6X0uRrfJ9Bss4qYkKtz0ksEcSOVph16Ny8oy169C2OVVJFd88NR3QHSVIut97dDfwMGYfiHWjHW11Zkbe1tJta3pBmYUiaocBg4GltttPrKJwTE1tNOwqC/eexDaSpNh47QHsvlmxGDHrk2+U8SLU0K1gWp61N/itzFvGUqmI1Et4m885zrGtSOFCh1002U36NpA6dOc3eHyw1sLRrU20M6KzL8SEkb78xKZKakDWGML9v3LXaRa4ExeIrUSBVQi/IjdT6GRjNwYJZFoJ6b6DLtAec5lRQMpAqNYbEd27HSLnqBe5tGqZpZ1JB0/2rbnylTMs+wOrWzC6gi2lvtaWl+wWI1ywRxHgxh8BWKolKs6KH7MkKyk2tY9d+czGXVrhKY5gFj62No3FnFxxThEUincE3+JivK/go8JHw6mmqSfi0v8tto5UNY/u/kz79PqNz/Zoswwep7fnQNfztb7gSrwvqHw81J+x/QwoVINIdQpU+oAP6QZhMUKWLfbYk/bUPuYkqdS0RrR9BSnmtO9JvkfaTWaRYsN2bekcWRvjQnHFIztZtoPquBCNRdtoHxqO5CILuxsoiN72bUr5YE4jwS1lAvbSfW46j5zccKZO2GwiU3JuSXt+UNay+31JnOScILSIese0fmB/YU/qZo2YHnCuW41Ql5OdV9s9FPEZetWmyN1G3kehmFbC6WKsLFTY/KeiJMNn2YI+IY0/IN0BI2JHjB1CUIr41Vtr4A+NxAVT5feee8Q4/UTpIJ9JtcZwjicYwWmwp01vd2va5N7AD4jD2U/hLhaVJlqHt6j7s7begAHIQvjwkvd/6GctfB45kVNSzPUG4FlHUtzvNJwzgNTazvquw/wAqm/1bb0E0vEXBq4YK9KmuhT31IJ2O1w3SC6OL03WmAC9kW3RBzPlzM7mz++9LsCsTS3smAYEMeZFRvcW/QQHnSWf1IHyCy5muafzEUeSjw08jAfEOL79hubn2lcEP2RW2fTPbC9usqZvXtSPnt7wjoED8TVrKi+JJ9v8AuaWTG4h02J4X7WloE6vGRZLvjF8lYj1tFq2gR827DG4ZybKanZt6ONP3ImXD3c/ybFS3Fa/Y9KBjGxk5EzGb8YUlbs6TBm3uenoD1M1M6jGt0zGxxWR6lE3EWZrTRkT4mU/0g7TOZXlQqMHcd0bIvj5nykmBwLYhjUe+k7ActVuZv0E0VHDkC1wBa2w6TJ08le2uDTlLFPquxky4HmD8yfsJNTwwXkB7mdgkdbxa43MygDbY9airqVYAg7Ec7zNY3gTDlGFNACfMj6zRl95IGlnM32RU5PLs+4QOHw/aImop01FiAevymDweEBftKzDqbA3JJ2+Vp9FVKIYEHkdj6TxXj3hf+DxIqA2o1Sdvy1LbgeRG/wApycfrvTOuvbs+gLzLcR1r1wPyqPrvNMKgmQzt/wD2W+Q+ka82v0wHhr7yEHaY7jjD/wAq/gwP6TXq0B55Q/iL0V6/E3RR4+Z8pi9PZtQAcX+ImKxFNaJOkKoVtN7uQOZ/aFOGsgDkNiGZN+4oFifMnoPKEsk4Wo4fdVux5s27H9obKi3jGLp3WwWlK1PAapIqqAtgALD0j9oPGBaGNNI9WTqOq+niIWpOjrqUgg9YZXtcCdRofUIxaO1Lyi7Kd5K8HGqSq04NKQipvOb0+Sa2XlMAcb8H/wDkKKoG0Mr61bfbYg8vIkQzSMt0t4zj0wb4OcVWsLdTtMzmI/nN6zbVKCtzF4MxPDVN2JuwJ8wYTycN5J1IPxs0RW6MsRO6KKOkLVeEnHw1AfUftKz8N1xy0n0b9xM1+LkX+JoryMb6ZWasJwaslfI8SP7u/ow/eVK2DxCnejU+S3H0kePIu0yyuH0yTXKf8e2HfUp7pPeU8j5jwMpZnmj0jYrpJ5atoMoVGq1BrN+Vh09otkpz12GmFXfR6JgM2SqgZDcdR1B8DLFXEAC5Nh9ZmcFhzS3Tw/5cRLWYtd/i8ent0hF5FKeexZ4VvjoM1McW25D6zim0ri/rLVKqfASK23tldJdFum0uUGlGnUbylqi8exUL0g1aLTHimqZo2mK0eKQhyY1p3GtOk2V8VgadUWdFYf4lBmer/h/h9WqnrpnwBuvsZqbRWgrxRf5ILGW4/FmRfCaSV56Ta8p1sPCa4gO7nxY+w2/ScVKdukxMkJt66NWafyV8Kt1A6jaT9nY7yIJvt4XlhMSOTiVnS7IzunLFEyNFU8m95MlExmUAphyKKKbBlCiiikOoUeNFIdHkOJNkb0P2iinK6Oox+UHu+32vCjDaNFMPF+Br1+RVKjUPWdFYopWSDvSFr2nKVSDsY8U5fHRG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2052" name="Picture 4" descr="http://2.bp.blogspot.com/-6N2WtAlydrY/TwbhiHbZ6tI/AAAAAAAAEmQ/vt0YYu490tg/s1600/Ni%25C3%25B1a%2Borando%2B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5543" y="3916867"/>
            <a:ext cx="2808312" cy="265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421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332656"/>
            <a:ext cx="5184576" cy="61926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>
                <a:solidFill>
                  <a:srgbClr val="FF0000"/>
                </a:solidFill>
              </a:rPr>
              <a:t>Jer.29:13-14</a:t>
            </a:r>
            <a:r>
              <a:rPr lang="es-CO" dirty="0"/>
              <a:t> dice: </a:t>
            </a:r>
            <a:r>
              <a:rPr lang="es-CO" b="1" baseline="30000" dirty="0"/>
              <a:t>« </a:t>
            </a:r>
            <a:r>
              <a:rPr lang="es-CO" dirty="0"/>
              <a:t>y me buscaréis y [me] hallaréis, </a:t>
            </a:r>
            <a:r>
              <a:rPr lang="es-CO" i="1" u="sng" dirty="0"/>
              <a:t>porque me buscaréis de todo vuestro corazón</a:t>
            </a:r>
            <a:r>
              <a:rPr lang="es-CO" dirty="0"/>
              <a:t>. </a:t>
            </a:r>
            <a:r>
              <a:rPr lang="es-CO" b="1" baseline="30000" dirty="0"/>
              <a:t>14 </a:t>
            </a:r>
            <a:r>
              <a:rPr lang="es-CO" dirty="0"/>
              <a:t>Y seré hallado de vosotros, dijo el SEÑOR, y tornaré vuestra cautividad, y os juntaré de todos los gentiles, y de todos los lugares adonde os arrojé, dijo el SEÑOR; y os haré volver al lugar de donde os hice ser llevados».</a:t>
            </a:r>
          </a:p>
        </p:txBody>
      </p:sp>
      <p:sp>
        <p:nvSpPr>
          <p:cNvPr id="4" name="AutoShape 2" descr="data:image/jpeg;base64,/9j/4AAQSkZJRgABAQAAAQABAAD/2wCEAAkGBhQSERQUExQVFRUVFhUUGBQYFxcYFRgUFhcYGBQXFhYYHCYgFxolGxgVHy8gIycqLCwsFx4xNTAqNSYrLCkBCQoKDgwOGg8PGiwkHyQsLCwqLCwsLCwsLCwsLCksLCwsLCwsLCwsKSwsKSwsLCwsLCwsLCwsKSksLCwsKSwsLP/AABEIAMIBAwMBIgACEQEDEQH/xAAcAAABBQEBAQAAAAAAAAAAAAAAAgMEBQYHAQj/xABBEAACAQIEBAMECAQEBQUAAAABAgMAEQQFEiEGEzFBIlFxMmGBkQcUI0KhscHRUmJy8BUzguEWJJKi8TRDc7LC/8QAGQEAAwEBAQAAAAAAAAAAAAAAAAECAwQF/8QAIxEAAgICAgIDAQEBAAAAAAAAAAECEQMSITETUQRBYSIycf/aAAwDAQACEQMRAD8AzlegV6q08kdc55Q2I6WIqfWKnlhoHREEVe8qpjR2FW2B4ThdkGKea7EDlxArGhPQSSjct7gf3qJTUezfFheR8GdMVJMVafO+Eo4TbDNM+xO/2kdh2LjxIfW49KoYxqF6IzUuBZcMod9EMx0grU5oqYeOrMaI1FLZKRQIKKKKACiiigAooqVlf+fF/wDLH/8AcUAMGFh90/I0it7x1j2EuJQPjvLSG/5a2kXFv4bX+N6bzLI8KFxEaQlXiwkeIEnMcku1rjSTbT+591VqavH6ZhyK8ro+OyuPETYbVCdK4BZVVS45jKl0gDE9tzt4jvc1EwfDmHdsPI8DRc2HEu+H1vsYbaHUsdYBv32/U1DxOzB0VuMJw/h5nwjiIqsuHnmMCux1vEbKisx1C/6UnLuHoppsPrwz4dXjmcxF2IkaK2kIDeRb3323ttRqxeJmJordjh3DNNhjyJNLpMZI0E+m8dtLLzQsjDfcDfyqk4vylIWhMaBFlj1WDOQSDYkLKA6Dps1FCeNpWZ+ktJbsflSqKkzEc73H5Uc73H5UuigXIjne4/KvVkvtvSqQfaHoaA5F0UUU6GSkjqRHFXsUdTIoqRaQ3HDUhIKfihqTHBSHRTBtWMw8I23Mjei+yPnv/prqeHyVNH3mNtrt7O33R0HrXPsLkw+sfWWa2hdCi6gEknVsdybH8RV/mHFzoBHCLtbra9q4cmWCm3I9fFilolEtcLw8iXHKEYsANDEezsD1ve21+9hWAzrCGLHSr9xwsi+p2cfMX/1VZYPifFIxLlmXvcflTedzxyyCQOgdQPAW8RU91HfcUYs0XJUVnxScXZWvDUeSKrZotqiyxV3njFU8dR3WrGWOokiUEsi0UplpNAgooooAK9BtuPnXQsJJAsaLycM1st+sEsiFjOp8Opup6dO969wkGHkkjcpDzXwCuqBI9Bn1EMRGxVC9ugJHfyqtTXx/piJc7xDKVaeYqQQVMrkEHqCCdxRjefGxWRnDMigguSTGQCoNjutrbGrPjaNFlTQixsYlMiroH2m9yUjYqhIsdINX2KEMRxjrHASmEwrICiMokPtEL0J3BPn3ooNeWrMT/iMtkHMkshug1tZT5qL+E+lD5hKW1mSQtbTqLsW0nYjVe9vdW4fA4ebEyYfTFH9Yw8EqOoUBJVGpwtvZ1LfYeVMQNFK+NbCxQGVWjSCN1TTyV8LuiP4WY2uSd9/mUGj9mMGLcabO3g9jxHw3Nzp38O/lXsuOkZw7SOzi1nLMWFulmJuK3kmBh5mK+rR4d8SEw9ozoaJXP/qOUrnQbbelN4HLlM+LOjC61WHwRhJQrN/mctZmWMfzHe3anQ/G/ZiJMwlZw5kkLjo5diw9GJuKcZJpw8jF5NAGt2a9gTZRdjvvewG9bfMkggfMJI48ObRYV4gVjdAzkhyi7jrvYe6jhyKGTDxOIoXZpZTiF0QeEEnSLyOpiTTuCgP7rUPHzVmDfBuI1kKnQxZVbaxZfaHntcUxW3y3DQWwlo4WBxWKFnZQGQX5YZ7HV9219ibedI4oyPmyYZIUjEsiy3jtFHJ4TdS4jcx9LgEWv+RqJ4+LRi6K9rypMgpB9oehpdIPtD0NIli6KKKsovIY6nwxUxAlWEEdQWORQ1MjgoiSm8Zn+HgF5JVHuBu3wUb0FpELMuHFllhYjdZEP47j5fpWzw3D0aeK1cszn6UQCv1eM+Fg132DAG9tI8/WtFlP00YSZQJdWHfyYao/g4/UCscmK3s0d2KUlHWzYy4aFgVA9dqyGccOomJVgOqW+RJ/WrfLeK4HYnnwlet9afvWf4347w6vCYZY5SrEOiHUdBHUMPDcEDYmoxxt7UXkbppMmSQVCmiqVgc6hnW8bq3uvuPUHcV7OldJ5rVFNNHUKZKtp0qvmWmSVsi01UqUVGYUEMTRRRQAWoAop/A4po5EkT2kZXX1U3AoBDOn3UBOm3Xpt+VbXj6aONEiiBH1hzjZARYgyKAikdvvm1I4e4hhTChpCOfhOb9XX+LnCw/6WJPpaqrmjTRKVNmNEex2277bV7yz5G3XptXQMg4ihTD4cc2NOWJRNG7MNZa92MaoedcHzFqRkXFEca5fHzlSMHFc9PugMXMYceW+wo1K0XsxOW5c08iRIBd2CAn2QT5mxtTUuGKllI9kspsLi6mx3rfcNZ9EkeDtiUhSJpefE1wZCxOhthZh03PT4VUY/iMrghHBMVZsTiWcKSCY2J03/lOr+7UUhaKrszj4O0Syak8TFQoJLi3ci1lHqbnyoxWCKMourkor+A6rahex22YdxW7zHiGBsO4SSPlthREsDM5ZZANgIAllYNvr1UnDZ/EJiVmjF8Hh4rszx3ZL61WdN4mG3Y3+FOkPxx9nPiKdwuKaJtUZ0sLgMOouCDbyNid6teMMTHJi5HifmKdHjsN20gNYhRqG3W29UtSZPhhRRRSEFIPtD0NLrwrvegTPaKKKdjNVh1p3MMwEELyN90Xt5nsPnSMPWU+kLNfYhB/nb8lH5mklbNoK2UeO4qlmNpHNjuADZfTSKq2xNyPUD5f2Kr2f9R+1P4Jxe/r+JrdKjq1osGtbcXqNLAp6Cni4t86QzbCmSiKcCPKlLHbtTokr1noKtniSkWIuCOhHar/LeNZo7BjrX+br86z5aosktj6XpNJiqzrGXZ3HiFup3HVe4onFc64ZzMxzgk7N4T8f966M7XF6xapnPkhqyBMKiOKmTVEkpGLG6lx5TMxQLE5MilkAU+NRe5XzGxqJW8wONaDKuZKpWQCSHDMbXMeI0lio67AMb00hxin2YnCYN5WCRozseiqCSfPYVNw+TYpJgiRTLMo5gABDgD7wt236in+GM2SBphJqCzQvDrQXdNVrMBcX6dL1dRcWwxhY0MjCPB4iBZStmaSUqy+G50qLWG9NJFRjF8tlFLk2MmlfVFPJKunXcMzC48Oon3Wt7qYwvD+IkLBIJGKNoYBTdWH3T5GrfhvPcPDCVl16xMko8JkQqqgABS6qr3HtsDYWped8TRyR4tYi958THMtxbwBBcHfY6h+AopD1jV2VUHD0rYd5gkp0mwAiYrpHtsXuLAdNgeh6Uj/A3YQcpZJGmRn0iMi2k2Ok/fHv2tWly7jGFIsOSWSSCJotIiVy3kVkLWQHa91NRsu4oiT6qC0i8rDzQuVRWGp3BAKNtIlhuBY9N6dIesPZmMZgZIW0SoyNYHSwINj0O/apEmRYhYuaYZBHYHWVOmx6G/l76mcV5pFO8ZhBskSxk2KqSCfYjLNy136Xq/xHFWE5MyrzLy4bki8d3DKthrlaQlhfoAABSpE6xt8mQwGVTT35MbyabX0gm172vbp0Pyp3E8PYmNC8kEqKDYsyEAG9vz2qRlGbrFhsXGdQeZYlQjp4XJa57bGrnNeLYpHxxBcidMOsYI7xFS1xfbvRSBRjXLM1m2B5MrR3YlbA6kKG5AJ8JJIG/f5VDrSZ/LDipMZildls0PLQhRr1BVYWve4Ck7C1hvWbpMmSphRRRSJCiiigAooooA1cLVy7iLFc3ESOOhYgei7D8q6FmEpEEhX2tD29dJtWP4W4NnxkQkBABJA262Nv0o3jBXI7fjwcrox89Ige1ajingbE4MapU8B++u6+6/lWTBraMlJWjoprssY5/wAqd13FQo0IFz36elSU9kVRm0F9xSna1Mu24pE7H+/dQFDjT7d/1+XaojNvXpem1O9BSRJQ10bh/MubCpPUCx9RXOVq84UzDRJoPRvzqJr7M8kdkbSY1EkqRI1RWNZHAxNFFFAEvC5Y8kcsiAFYQrPuLhWNgQO48/Kl4rJpI5lhcASPy7DUNuZbSGP3TuL+VXHAcyxzs8skSw6GSVZGALoykgInVzqUdP1qpzHGtisS8hIUyyXBY2Cgmy3Y9ABYX91P6LpapjkvDc68y6f5cqwEXFzK3sqg+92O3Yil5lwvPAjO4QhGCPokVzG56LIFPhNX/FnFNnwojaN3iKTysh1RviQFHUe1YLb/AFe6qvMuJo2inSGFoziXWSUs+seFtemMBRYaiTvf9nSKcYKyDlnDc06a10KmsRhpHVA0h6Imr2mp/DcHYl7+FEIkMQV5FRmlUXKICfEaVlufxLAkM8TSLHLzkKPoNz7StdTdT7rGrPBcfBXkeSJyzymQqklo2BAASRHVgQABuLGhUEVD7ZmcDlkk0oijXVISRp6dOtydgBY71b4LhGTnQq4EiSlwrQyoQSisSok3AIt0I86h5RnvIxXPEakEveMbLokuCqntYHb0q1wPGMcBgWGFhFC8kpDSBnZ5I2j9oKAAA3l2oVCio/ZVf8Ny/V1xBMaxsGK6pFDtoJDBVO7G46D3VKzLhWSKDVo8cYDTjmxsyB/8u8S+JBa1ySfQVEx2dcyDDRBbHD83xXuGMj6xtba3SrfOONxPHKOXIrzKqt9r9kLW1FUCgm9ujEgXo4H/AByZ3H4BoX0MVJsDdWDCzC48Q2vUarDPVgExGGvy9KdSW8eka7MwBIv3sKr6lmb7CiiigQUUUUAFFFFAF/G1613AOHVYSFAADv095v8ArWJikrbcFA8lj5u1vwH51lk6R2fGf9MsOMURsLMHAKmNrg+hr5chiua+hfpCzEx4Gck9UZR6t4R+dcCwMdz6Vphd2zqlwheK6gfCnJF2FNx+J79hTr10GQw4rxFuCD8KWf8AevRHvemMiMlga0nA/wBH8uYsSrrGindmBJP9Kjr8xVDOvyrrX0M4oaNPe35Fh+1Z5JOKtFIkTfQxhoI2ZpZZGCkjoq3t5AE/jWDyfhnSQ7nU2xHYCu95mS6MLdiPmK5JA1lt8K54TcmyM7cYqgY0yaXI1N1oecFFFFAF/Jwi6qz8xeWuGXFCSxsQ2yxj+YtcVGyXIeek0jSrEkARmZlZtnJAsF37fjVlmmfoMviwkUhlOos76GQBQSyxjVubMb391UmDzVo4Z4gF0zhAxN7jQ2oad/PzquDR6pl1mXA7RCa08ckkPL1xhWB0ysBGdR2ubg27X615m3A0kEUj8wMYdPMXRIoGrbwOw0yWJ3tUXF8XSyNiGKoDiBEGsD4eUQVK3PXbvejNOLHnVw0UIaTTrkCtrbTbpqYql7C+kC9HA/45H8lyWKXAzySOsRSaNeawdrKRuoVetyRTWYcJPCuJLOp+rmHpfxrN7DKe3xqPlXERhhkhMUUscjK7LIGO69LaWFux+FSv+NJS87SRxSCfl6kZToHK/wAvSAwO3rvRwFwaVkqPgFzNNGZl+x5VyqO7HmgEERr4tIvuaiRcKbTNLPHHHFKIOZZnDSHeyhRewG5J6Up+NHaaSV4YXMhjJBDDS0YCqUZWDLsNxe1eHjORjNzY4ZVmkWUo6tpDqAoK6WBHhAG5N7etPgP4DAcJ8ySVOfH9m6oDGrza9XRlWMX0jux6HanP+DdJxPNnSNcNIkbNpdgdYupAXfuNvXypEXGso5uqOFhLIspBVlVXUBVsEYXUADwtcbb9TUfMuKZJhOGVB9YeKR7A+1Ethpue/U0uAuFFtlfBLSwCxjLz3aJikx8CX++Boj1W21728qjYbhUzLg1BjjMyzsW8ZY8p7WIuQzdgFtUbCcXOkUcZjik5QYRs4YlQ3awYKwHbUDTeH4odRApjidYFlQKy3DLK2ptW+x2FiLWp8DuAxnuSnDOqFw+pQ/ssjC5Is6OAVO3Sq2rPOs9fEmPUqqsS6EVdRsL3Ny7FifU1WVLMpVfAUUUUhBRRRQBNWWwrrHD2CEeHjX+UX9TufxJrj6t0HmQPxrtmC9hfSsp9pHb8bps599MY04FveyD/ALhXFHlCpYdTtXbvpsa2A/qljH5n9K4hHDqsQa3xKkbyY9GNK2+frXhNePER12/Wm61IPSd69ZqbZ6SWJpjJDIGG1dI+iiLS6jzVj/3VzAeHf8K6L9F2LtNBf72tPmSR+VY5lcQXDR20YcFT765BxFg+TipEHQnWPRuv43rtFvDXK/pGS08beYcfIgj8zWFayROVbY2ZgmvKKK1PPCiiigRqZuEY1hbEcx+T9WWVWsLmdjo5R9GBv3qDkOURSxYmWZpFWBY2tGFJbWxW3i9BS8z4gRsHFhYRIEVzIxkKklj0ChdgoJJ+VVMGYOiSRq1klChxYeIKdS7ncb+VVwatxTNVmnBkCfWUjllMsHJJ1KoQiZgFG29wCLn8Kaz3hGGCObTMeZBouHaG0mqwbQiMXWxP3h+9UeI4gncylnuZwiybKNQjto6Da1h0tTmN4oxMsZjeS6tp1eFAz6fZ1uFDPb3mi0PaHotMgwkDYCcz6gPrEKhkVTJ4hawLdBvc+lPQ8GxibEJI8pWGVIwy8tAdYBu0kpCAgEeEbntWZizGRYmiDWRnWQiw9tPZN7XqenFuJDSMJN5WEjXSM+MCwZQVsrAAbi3QUWgUo8Wi9kyNII8ZFs/LxWEVXKjVpYgke7Y2PnTmL4ZilxeLL60RZ1jUR8pEGoAkl5CF2v7I3N6zU3EGIlLguWMrRu1lW7NEPAdh2A7dbb05HxbiQZCJN5H5jeBD9pawdbr4GtbdbdBTtD2j6LSXhWCEYtppJSuHmSIcsJqYOAQTq2uL/gal5dwxEcPGrTaDiVMoc8gBQt+Wra25hv30bXrMYzP5pRIHe4lZHfwqNTIulTsNtvKnsHxTiYoxGkllXUF8KFkDe0EcjUl/caVoSlC+i3w+RRyJgRLLoR4sQ5YKg9iSwGu3f+J9h8aquJslXDOgQuVeMONeg73IIDoSrjYbjzpnDcR4iPlaJCOUromykBXOp1II8QJ879Kkw8Vy6y8lnPJeBVsioquLbIq2sOtha5tvbajgLi0UlFeohJAAJPYDcn4V7yzvsduux27b+W9SZCaKKKACiiigDx2sL+W9dqyWfVEh9wPzrirjauwcGeLCxN/Iv4ACs5K5I7fjP+ZIwv08Yq2HgQdWlLfBVP6sK4t4hve1de+l/L2xGMw8YNlWNmJ97Nb/APIrKS8C2tp1sfc1v3reMkkaSmlwzF8xvO9epiiOoq0zDhqdNzGWXzUXI+VVUkVja+/kwIP5VonY00+iYuIWxP4Uw2LHZd6jhCDtb5inYy56fhb9KqxVQrkudzt+fwrWcDZhoMbE/wCXKp9+m4vf5ms/hsimfcRyt6KbfM7VPhyuaBwzxuFPhJNu/S9qznTQpNM+o4t0+Fcv+ktbPF/Uw/CtzwJmfPwUTE7hdDf1KdJ/K/xrKfSxhbCJv57fNTXNJf5Zb/zL/hhK0vDWVxPhcVM8LTNCYtKKzrfUWDX0bkdD8KzVWeXZ9JBDLFHdTK0bcwMyuvLJI0ked61R50Wk+TTYvhaCJ8U4ieTlRQSLhtTagZr6w7L4iEtf40qfh3DRfWJGiYhcLh5xA0jAxySswMbMNyNh13rGR5hKrmRZHEh6uHYOb9bte5rxsbIdd3c8y2u7E67G41b+Lfzp2i94+jY5LkOHkTDv9WeQYmeRDpke0CKdhcddt7t2B91IXhSNgNEbNbMmw7WLG2HHY77f1dffWfy7G4jCiKVdaxM+oLqYRyGJhqBAO+9gbimZs7lMkro7x812kZUdlW7MW7He1+9FoNo1yjXYXhfDLzWaMuBjJMOF1TeCNTtblKxZz21bdN/OgwuTx/4kuHOpoufy7NdWK36HoQagLisTEOYHmQTFjrDOvMIPiOoHxWJ39aiRzMrBgxDA3DAkMD1uD1v76LE5Ljg3UOUYImD/AJZvtcVLhf8AOk2CMQJP6um3TrRl3CmGCR60aTmzTxFgZtSCN2RQqxIylrAMddh+mOXn8sSgyctJdn1GyzEarjfZiN7ikQ5pMgYJLIocksFdgGJ6lrHc+tOyt4/aNBwJCFzRFBJCtOoJFjYJIASOx91WGG4aw8jYNjA8PMxEkDxM7kuiKxDgtZgbgA22vesTBOyMGRmVhezKSCLixsR7r07NmMrsrPJIzJbSxdiVt00knb4UkyVNJU0anB8Kx6cLzYpbyYmdGUXDtEikrZT716jci9u1S24RgfEYbShWOQTkqryeMxbqiiUB0Y9D+FY2bNZnILSyMVOoEuxIawFwSdjYDf3V5NmcrsrtLIzL7LF2LL/SSbj4UWh7x9GmwuQxzS4U/VJYRIZQ6GSysIxe6l/Gtvvbem9WQ4SwzTYH7PSk5nDqrTaToQshUyBXHyF7eVYzEYrE/Zzu81zqEcrM9zpNmCOTfYmxt5022bTEhjNKWBLAl3JDEWJBvsSNr+VFoN4r6NTw7h4JDiMRHGYzAihIxLNuXLK0jNGDIPDtZRbr8FY3JooxjxFzVUQYeQITIu7vupDWLr5ah3rH4XGPG2qN2RumpWKm3lcGvXxsh1ku55ltd2J12Nxq38W/nRYKaro2HEnDUCYeV4YmQwmK5dpBIA9geYrjQ1ydjGfyrEVJnzOV0CPLIyC1lZ2Ki3SwJsKjUmyJtN2gooopElnl/Dc8zABCqm3jcFUAPe56/C9dLyeRMNh0iDiQoLFulz3sOwrmfDqSS4qOMuxU6rrc+yEP+1dCwWRolgN1Xp5/E1jKU06o9TBjxa7Jsz3FiFsYH7cpLHz8Tk/pUUH3Xq64qli1x6mswBGgLdjqI097AbG+9UBf+71cJWcvyIOLt/YtpB/f+9VuMw6G+pBv3spIPuJFSjLudqh48XFunvrY5bPZ44j4jpNip3t99Qe+3W9SMLGoPhUetgBVKuHIKgvZdKEnuSq6N+txtcAedWeEIF7Xb4fvSTKlwWib9z/fpTeJy4SKQR173pSTX8r+XX8qfiv52+VQ2NFx9FDNGs8D/cdXX+lxYn5rWg4uyKPGxcsycshg4a2rcX6i423PeqTgxB9YkJO/K2/6hf8AT51r2y1ev61NuuDvhTjycqzDgGeMXjZJwNiFOlh/pb9DVDisFJGbSIyX6agRe3Wx71p/pKwksM0UiSOqSBlsCQoZbG1unQ/hWPu59pi3qaE5Ps580MUersVV9wVh43xQEgRvs5DGj20NMB9mrX2PeqGitEcydOzpj4eNv8MTFJCm+JLxDSI+Z4SgZVOkXNiRe1zas/xphkWOD7JYpiZA1lij1ID4SYopHA8g196ydqAKbkaPJaqjoGDjSbC5bzVj5CvIszWRdJ12iDHqoY21W69T50s5dFeH65Dh4WOL0qqaED4fSfbCGxTVpGo+fvrnoW/ahV8h8qNg8n4dIzGBRhkTExwwqcwXUselRydLAMQh222vsbAGq3iXAquHnMsMETCZRhTEEDPET4r6fbXRY6j3rEhPIfhXgXvb40WDnf0bTheDDSYYSyrHfBs8jqQLzRupMat/FaQAb9tu9S+HcnjnTAScuEgTYj6xfQBuSY1YH2h0AG/UVgdB62/Cnnwdo1kLIdRKhb3cW7sLeEeVzc+VCYKf4b7h7L4DBERDHLeSYT3SJioDEIC8kimFdNiCoP7nD2WQPAByYdJbEapW5cg0gto5rlleIgWsUuD171zsp7vwry1GwLIl9HQssj5uGywFIniWZ1lOmPb7QKl77+Lqf4upqBlssc+IxIEOG5kaSjDRaEVHYObah7MjBel+u/rWMtRajYPIaLjHDIjQeCOOYxAzxx2CrJfbwrsrEdQP/OdotRSZnJ27CiiikIKKKKALThnNVw+JR3B0kFCR1XVbxf351Kzfjo4ZHjiVZCXdll7+Ik7g+tUUceplHvv8qsJsrVxuO1YZe0dvx8rhGiuwWeS4h+a7ksRp3AvYd7/30qzmzAgeXvpqHLlj6DpUDMZgBuTfy70ofhnmls7Y6+PYXJeqTMeIrXtvVdj8Q5G50L7zVJPieoUk+ZP6V1RjZMMW3ZLmz2Qte5t5Vb5ZxWq7Savgayz09hgpsCDf3VbiqOmWOLR0fL+JImPge1/P/er2PGiuaRcPg7gsKvMphmjsBLqH8LfoeorGVHK4xXTNbLxY+GdZI1LBTdwAPEvlqPTz2qVlP0qPylvvdrsGN3APUA+7f8DVeuF5i7j1FZ7MOGNBLJuD19K5pL9o7cOdRjTVmgzzjEzI+H0akD6lkZrt7WoH3bEraqgVGwIGn31JrpjHVUcWfJ5JXQUUUUzEKKKKANhw3mQXCBIsTHhphiA8jPtri02ABsdQBv4O/wAalYHN00SrBiooJTi+Y0rLyhJBbbSADYA3Ojv8awtFVsaLJRus04pjSHEnCSctpMYGUL4WMfKUMwHZS6n51OyfN4Fw8aNiUKthnRkZtIErAkhoQm5v/wC4zb+W9c3oo2GsruzdYnMGTL+SmMikeRLyl5jdUC7Qwob9tie/T0kYrO4Skh58ZwrYTlphN9azaQB9nbYhrnXfv8a59XlGweVm+xvEqOs0RmUxf4eiqu2k4gBdh/P+3urE43ChCtpEk1Ir+Ak6S33GuB4h39aj0Um7JlPYKKKKRAUUUUAFFFeat7UAe0UUUCFZPOsk5QHdVvb1P9/OtYsNZnKcTY7FA4AB1KLsF22ba/oauWzMDcmueclfJ1xXHA1jxbpWQzbM1S6xjU3dz7I9PM1eZpmYIIB6/OsjmGIA8IsB7utaYyKuRU49za7Elie/lv0HbtVbepGNa7e639mo1dcejsiqR7evUvfavKKoZZ5c0x9hnHpc1eYDMZwQDof+Vxpb4VlsNiGU7Ej42q9hxEhAvocHsbX/ABrGaMckTf5RmGrYqUPkdx8CP1qznUFSKw+W5ppsDce696vEz4EdelcrfsySK7EqI5tP8Q1D8j+lO0nMJw+hgN91v7jYn8hXq9K1i7RjNHtFFFUQFFaPF8JMfqoguzT4fnvqKhVtux1bBVA86jJwjiDKkQVSXQyIwdDGyL1KuDY06ZThIpaKuIeFZmLgGLSmgGTnR8q7+wBJexY+XX8KVBwhiWaVdKqYWVH1uigM/sbk2N9rW63FFMNZeiloq8xPB2IiF3VbCRI2CyIzKzkBNSg7XuLX8xS5eFJHllWJQiRyiG8ssYPMPRdWwZj1sB3ophpL0UFFXWH4QxLlxpVdEnJOuREvL/ApJ8R6dPOoOCwIM6xTNyhrKOx+5a+q/v2t60ULVkOitlhuDoMR9XaF5kSWWWO0gUuyxoX1x6QLg6bb9CfdvDzDhZWhgmw/MUSytBonKqwcX0nUABpNj6GimV42ZmitHw5wss7uJZkTRzAI1YGVmjUkkDcaNva79vOkcK5JFidn5zOXRRHCB4Ua2qV3ZSAoJtbrRQKDZn6KlZphBFNJGrawjsgbzCm16i0iApB9oehpdIPtD0NIli6KKKsoalXva9V+NzK1+3lVrVZj8oDm97VjLGpOzbHkrhlFNmRN6jNir9E+Jq9XhxfM1LgyZF7X9a1VI0c4GawGQzYp2EagkK0huQoCoLtudulSpOBMWrKrQsCzBV8iTfp8ifhWuy/C+MBXEeq667lQAeoJHarmfL3tq+uoxS7ACVy10vbTfvubf1G3Wr2ZSzccI523AGLEjR8o6lXVbzXUFBW/tAk7W7XPahuA8UttUTKNSpqbZQWIAu3bqPnXS4MucEOMcgkvpN5W9lSAoP8AELk9fDa3majzYOaZCz4lWDEHQZD3ewOkbLuxYDba9htajZh5X6Of4ngHGItzAbAFiw302vqDeRFjcdrVTnBEdQa6jm0MsDFGmLEh9QV2+8x1hgTe5O5v1vVO2GU9hS2Jef8ADGJIwG1xUzB4033rQtlqH7opIypAb6ReokkxeWIuF7hV8jqPy2H5/OpVJjjA6UqklSowlK2FWWR5jHC782ISo8bRkbBl1Ws6Eg2YW6++q2imSnXJrU44VZoykREMeHOF0lgZChtdtVrargdrfPZB4zUSIypKVSGaIa5AW1Sj2vCoVQLDZRWVoqtmX5JF/wAP8SiCGSF1co7rIGjKhwyix9tWBBHup3FcWhxiBob7aXDyAlyxCw22JIuSbD3Cs3RSti3dUaefjBWfEtyz9vPh5h4h4RCwYqdt72p/Dcaxq8z8htck5nVlZA2m20bMyEhe/hsdzWRop7MfkkbHDccxrLNJypQJZRLZZBYjSAUkR1KEXBNwAd+u1Z5cdG2J5skX2RkLmFTYaSSQgNunT4eVV9FK2Jzb7NRmHFEMmIjn5cx5bC0RkVY1jAICxcpQUINiDftvek5vxYk6wxMszQpIZH5kuuZydra7WUAEgVma8K+/8qLY/Iy2yTOFw2IMoQldMqqmoXAdSq3a29ri+1OZJm0MSaZYWZg6yLLG/Lk2tdGNjdNr7d6pNJ8z+FGg+Z/D9qLZKm0T85zI4ieSYqFMjFtI6DsBfv061CpHL/mNHL/mNIltsXSD7Q9DRy/eaFj3vcmgXLF0UUUFBRRRQB7XlFFABRRRQJhRRRQB7evKKKBhRRRQAUUUUAFFFFABRRRQAUUUUAFFFFABRRRQAUUUUAFFFFABRRRQAUUUUAFFFFA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5" name="AutoShape 4" descr="data:image/jpeg;base64,/9j/4AAQSkZJRgABAQAAAQABAAD/2wCEAAkGBhQSERQUExQVFRUVFhUUGBQYFxcYFRgUFhcYGBQXFhYYHCYgFxolGxgVHy8gIycqLCwsFx4xNTAqNSYrLCkBCQoKDgwOGg8PGiwkHyQsLCwqLCwsLCwsLCwsLCksLCwsLCwsLCwsKSwsKSwsLCwsLCwsLCwsKSksLCwsKSwsLP/AABEIAMIBAwMBIgACEQEDEQH/xAAcAAABBQEBAQAAAAAAAAAAAAAAAgMEBQYHAQj/xABBEAACAQIEBAMECAQEBQUAAAABAgMAEQQFEiEGEzFBIlFxMmGBkQcUI0KhscHRUmJy8BUzguEWJJKi8TRDc7LC/8QAGQEAAwEBAQAAAAAAAAAAAAAAAAECAwQF/8QAIxEAAgICAgIDAQEBAAAAAAAAAAECEQMSITETUQRBYSIycf/aAAwDAQACEQMRAD8AzlegV6q08kdc55Q2I6WIqfWKnlhoHREEVe8qpjR2FW2B4ThdkGKea7EDlxArGhPQSSjct7gf3qJTUezfFheR8GdMVJMVafO+Eo4TbDNM+xO/2kdh2LjxIfW49KoYxqF6IzUuBZcMod9EMx0grU5oqYeOrMaI1FLZKRQIKKKKACiiigAooqVlf+fF/wDLH/8AcUAMGFh90/I0it7x1j2EuJQPjvLSG/5a2kXFv4bX+N6bzLI8KFxEaQlXiwkeIEnMcku1rjSTbT+591VqavH6ZhyK8ro+OyuPETYbVCdK4BZVVS45jKl0gDE9tzt4jvc1EwfDmHdsPI8DRc2HEu+H1vsYbaHUsdYBv32/U1DxOzB0VuMJw/h5nwjiIqsuHnmMCux1vEbKisx1C/6UnLuHoppsPrwz4dXjmcxF2IkaK2kIDeRb3323ttRqxeJmJordjh3DNNhjyJNLpMZI0E+m8dtLLzQsjDfcDfyqk4vylIWhMaBFlj1WDOQSDYkLKA6Dps1FCeNpWZ+ktJbsflSqKkzEc73H5Uc73H5UuigXIjne4/KvVkvtvSqQfaHoaA5F0UUU6GSkjqRHFXsUdTIoqRaQ3HDUhIKfihqTHBSHRTBtWMw8I23Mjei+yPnv/prqeHyVNH3mNtrt7O33R0HrXPsLkw+sfWWa2hdCi6gEknVsdybH8RV/mHFzoBHCLtbra9q4cmWCm3I9fFilolEtcLw8iXHKEYsANDEezsD1ve21+9hWAzrCGLHSr9xwsi+p2cfMX/1VZYPifFIxLlmXvcflTedzxyyCQOgdQPAW8RU91HfcUYs0XJUVnxScXZWvDUeSKrZotqiyxV3njFU8dR3WrGWOokiUEsi0UplpNAgooooAK9BtuPnXQsJJAsaLycM1st+sEsiFjOp8Opup6dO969wkGHkkjcpDzXwCuqBI9Bn1EMRGxVC9ugJHfyqtTXx/piJc7xDKVaeYqQQVMrkEHqCCdxRjefGxWRnDMigguSTGQCoNjutrbGrPjaNFlTQixsYlMiroH2m9yUjYqhIsdINX2KEMRxjrHASmEwrICiMokPtEL0J3BPn3ooNeWrMT/iMtkHMkshug1tZT5qL+E+lD5hKW1mSQtbTqLsW0nYjVe9vdW4fA4ebEyYfTFH9Yw8EqOoUBJVGpwtvZ1LfYeVMQNFK+NbCxQGVWjSCN1TTyV8LuiP4WY2uSd9/mUGj9mMGLcabO3g9jxHw3Nzp38O/lXsuOkZw7SOzi1nLMWFulmJuK3kmBh5mK+rR4d8SEw9ozoaJXP/qOUrnQbbelN4HLlM+LOjC61WHwRhJQrN/mctZmWMfzHe3anQ/G/ZiJMwlZw5kkLjo5diw9GJuKcZJpw8jF5NAGt2a9gTZRdjvvewG9bfMkggfMJI48ObRYV4gVjdAzkhyi7jrvYe6jhyKGTDxOIoXZpZTiF0QeEEnSLyOpiTTuCgP7rUPHzVmDfBuI1kKnQxZVbaxZfaHntcUxW3y3DQWwlo4WBxWKFnZQGQX5YZ7HV9219ibedI4oyPmyYZIUjEsiy3jtFHJ4TdS4jcx9LgEWv+RqJ4+LRi6K9rypMgpB9oehpdIPtD0NIli6KKKsovIY6nwxUxAlWEEdQWORQ1MjgoiSm8Zn+HgF5JVHuBu3wUb0FpELMuHFllhYjdZEP47j5fpWzw3D0aeK1cszn6UQCv1eM+Fg132DAG9tI8/WtFlP00YSZQJdWHfyYao/g4/UCscmK3s0d2KUlHWzYy4aFgVA9dqyGccOomJVgOqW+RJ/WrfLeK4HYnnwlet9afvWf4347w6vCYZY5SrEOiHUdBHUMPDcEDYmoxxt7UXkbppMmSQVCmiqVgc6hnW8bq3uvuPUHcV7OldJ5rVFNNHUKZKtp0qvmWmSVsi01UqUVGYUEMTRRRQAWoAop/A4po5EkT2kZXX1U3AoBDOn3UBOm3Xpt+VbXj6aONEiiBH1hzjZARYgyKAikdvvm1I4e4hhTChpCOfhOb9XX+LnCw/6WJPpaqrmjTRKVNmNEex2277bV7yz5G3XptXQMg4ihTD4cc2NOWJRNG7MNZa92MaoedcHzFqRkXFEca5fHzlSMHFc9PugMXMYceW+wo1K0XsxOW5c08iRIBd2CAn2QT5mxtTUuGKllI9kspsLi6mx3rfcNZ9EkeDtiUhSJpefE1wZCxOhthZh03PT4VUY/iMrghHBMVZsTiWcKSCY2J03/lOr+7UUhaKrszj4O0Syak8TFQoJLi3ci1lHqbnyoxWCKMourkor+A6rahex22YdxW7zHiGBsO4SSPlthREsDM5ZZANgIAllYNvr1UnDZ/EJiVmjF8Hh4rszx3ZL61WdN4mG3Y3+FOkPxx9nPiKdwuKaJtUZ0sLgMOouCDbyNid6teMMTHJi5HifmKdHjsN20gNYhRqG3W29UtSZPhhRRRSEFIPtD0NLrwrvegTPaKKKdjNVh1p3MMwEELyN90Xt5nsPnSMPWU+kLNfYhB/nb8lH5mklbNoK2UeO4qlmNpHNjuADZfTSKq2xNyPUD5f2Kr2f9R+1P4Jxe/r+JrdKjq1osGtbcXqNLAp6Cni4t86QzbCmSiKcCPKlLHbtTokr1noKtniSkWIuCOhHar/LeNZo7BjrX+br86z5aosktj6XpNJiqzrGXZ3HiFup3HVe4onFc64ZzMxzgk7N4T8f966M7XF6xapnPkhqyBMKiOKmTVEkpGLG6lx5TMxQLE5MilkAU+NRe5XzGxqJW8wONaDKuZKpWQCSHDMbXMeI0lio67AMb00hxin2YnCYN5WCRozseiqCSfPYVNw+TYpJgiRTLMo5gABDgD7wt236in+GM2SBphJqCzQvDrQXdNVrMBcX6dL1dRcWwxhY0MjCPB4iBZStmaSUqy+G50qLWG9NJFRjF8tlFLk2MmlfVFPJKunXcMzC48Oon3Wt7qYwvD+IkLBIJGKNoYBTdWH3T5GrfhvPcPDCVl16xMko8JkQqqgABS6qr3HtsDYWped8TRyR4tYi958THMtxbwBBcHfY6h+AopD1jV2VUHD0rYd5gkp0mwAiYrpHtsXuLAdNgeh6Uj/A3YQcpZJGmRn0iMi2k2Ok/fHv2tWly7jGFIsOSWSSCJotIiVy3kVkLWQHa91NRsu4oiT6qC0i8rDzQuVRWGp3BAKNtIlhuBY9N6dIesPZmMZgZIW0SoyNYHSwINj0O/apEmRYhYuaYZBHYHWVOmx6G/l76mcV5pFO8ZhBskSxk2KqSCfYjLNy136Xq/xHFWE5MyrzLy4bki8d3DKthrlaQlhfoAABSpE6xt8mQwGVTT35MbyabX0gm172vbp0Pyp3E8PYmNC8kEqKDYsyEAG9vz2qRlGbrFhsXGdQeZYlQjp4XJa57bGrnNeLYpHxxBcidMOsYI7xFS1xfbvRSBRjXLM1m2B5MrR3YlbA6kKG5AJ8JJIG/f5VDrSZ/LDipMZildls0PLQhRr1BVYWve4Ck7C1hvWbpMmSphRRRSJCiiigAooooA1cLVy7iLFc3ESOOhYgei7D8q6FmEpEEhX2tD29dJtWP4W4NnxkQkBABJA262Nv0o3jBXI7fjwcrox89Ige1ajingbE4MapU8B++u6+6/lWTBraMlJWjoprssY5/wAqd13FQo0IFz36elSU9kVRm0F9xSna1Mu24pE7H+/dQFDjT7d/1+XaojNvXpem1O9BSRJQ10bh/MubCpPUCx9RXOVq84UzDRJoPRvzqJr7M8kdkbSY1EkqRI1RWNZHAxNFFFAEvC5Y8kcsiAFYQrPuLhWNgQO48/Kl4rJpI5lhcASPy7DUNuZbSGP3TuL+VXHAcyxzs8skSw6GSVZGALoykgInVzqUdP1qpzHGtisS8hIUyyXBY2Cgmy3Y9ABYX91P6LpapjkvDc68y6f5cqwEXFzK3sqg+92O3Yil5lwvPAjO4QhGCPokVzG56LIFPhNX/FnFNnwojaN3iKTysh1RviQFHUe1YLb/AFe6qvMuJo2inSGFoziXWSUs+seFtemMBRYaiTvf9nSKcYKyDlnDc06a10KmsRhpHVA0h6Imr2mp/DcHYl7+FEIkMQV5FRmlUXKICfEaVlufxLAkM8TSLHLzkKPoNz7StdTdT7rGrPBcfBXkeSJyzymQqklo2BAASRHVgQABuLGhUEVD7ZmcDlkk0oijXVISRp6dOtydgBY71b4LhGTnQq4EiSlwrQyoQSisSok3AIt0I86h5RnvIxXPEakEveMbLokuCqntYHb0q1wPGMcBgWGFhFC8kpDSBnZ5I2j9oKAAA3l2oVCio/ZVf8Ny/V1xBMaxsGK6pFDtoJDBVO7G46D3VKzLhWSKDVo8cYDTjmxsyB/8u8S+JBa1ySfQVEx2dcyDDRBbHD83xXuGMj6xtba3SrfOONxPHKOXIrzKqt9r9kLW1FUCgm9ujEgXo4H/AByZ3H4BoX0MVJsDdWDCzC48Q2vUarDPVgExGGvy9KdSW8eka7MwBIv3sKr6lmb7CiiigQUUUUAFFFFAF/G1613AOHVYSFAADv095v8ArWJikrbcFA8lj5u1vwH51lk6R2fGf9MsOMURsLMHAKmNrg+hr5chiua+hfpCzEx4Gck9UZR6t4R+dcCwMdz6Vphd2zqlwheK6gfCnJF2FNx+J79hTr10GQw4rxFuCD8KWf8AevRHvemMiMlga0nA/wBH8uYsSrrGindmBJP9Kjr8xVDOvyrrX0M4oaNPe35Fh+1Z5JOKtFIkTfQxhoI2ZpZZGCkjoq3t5AE/jWDyfhnSQ7nU2xHYCu95mS6MLdiPmK5JA1lt8K54TcmyM7cYqgY0yaXI1N1oecFFFFAF/Jwi6qz8xeWuGXFCSxsQ2yxj+YtcVGyXIeek0jSrEkARmZlZtnJAsF37fjVlmmfoMviwkUhlOos76GQBQSyxjVubMb391UmDzVo4Z4gF0zhAxN7jQ2oad/PzquDR6pl1mXA7RCa08ckkPL1xhWB0ysBGdR2ubg27X615m3A0kEUj8wMYdPMXRIoGrbwOw0yWJ3tUXF8XSyNiGKoDiBEGsD4eUQVK3PXbvejNOLHnVw0UIaTTrkCtrbTbpqYql7C+kC9HA/45H8lyWKXAzySOsRSaNeawdrKRuoVetyRTWYcJPCuJLOp+rmHpfxrN7DKe3xqPlXERhhkhMUUscjK7LIGO69LaWFux+FSv+NJS87SRxSCfl6kZToHK/wAvSAwO3rvRwFwaVkqPgFzNNGZl+x5VyqO7HmgEERr4tIvuaiRcKbTNLPHHHFKIOZZnDSHeyhRewG5J6Up+NHaaSV4YXMhjJBDDS0YCqUZWDLsNxe1eHjORjNzY4ZVmkWUo6tpDqAoK6WBHhAG5N7etPgP4DAcJ8ySVOfH9m6oDGrza9XRlWMX0jux6HanP+DdJxPNnSNcNIkbNpdgdYupAXfuNvXypEXGso5uqOFhLIspBVlVXUBVsEYXUADwtcbb9TUfMuKZJhOGVB9YeKR7A+1Ethpue/U0uAuFFtlfBLSwCxjLz3aJikx8CX++Boj1W21728qjYbhUzLg1BjjMyzsW8ZY8p7WIuQzdgFtUbCcXOkUcZjik5QYRs4YlQ3awYKwHbUDTeH4odRApjidYFlQKy3DLK2ptW+x2FiLWp8DuAxnuSnDOqFw+pQ/ssjC5Is6OAVO3Sq2rPOs9fEmPUqqsS6EVdRsL3Ny7FifU1WVLMpVfAUUUUhBRRRQBNWWwrrHD2CEeHjX+UX9TufxJrj6t0HmQPxrtmC9hfSsp9pHb8bps599MY04FveyD/ALhXFHlCpYdTtXbvpsa2A/qljH5n9K4hHDqsQa3xKkbyY9GNK2+frXhNePER12/Wm61IPSd69ZqbZ6SWJpjJDIGG1dI+iiLS6jzVj/3VzAeHf8K6L9F2LtNBf72tPmSR+VY5lcQXDR20YcFT765BxFg+TipEHQnWPRuv43rtFvDXK/pGS08beYcfIgj8zWFayROVbY2ZgmvKKK1PPCiiigRqZuEY1hbEcx+T9WWVWsLmdjo5R9GBv3qDkOURSxYmWZpFWBY2tGFJbWxW3i9BS8z4gRsHFhYRIEVzIxkKklj0ChdgoJJ+VVMGYOiSRq1klChxYeIKdS7ncb+VVwatxTNVmnBkCfWUjllMsHJJ1KoQiZgFG29wCLn8Kaz3hGGCObTMeZBouHaG0mqwbQiMXWxP3h+9UeI4gncylnuZwiybKNQjto6Da1h0tTmN4oxMsZjeS6tp1eFAz6fZ1uFDPb3mi0PaHotMgwkDYCcz6gPrEKhkVTJ4hawLdBvc+lPQ8GxibEJI8pWGVIwy8tAdYBu0kpCAgEeEbntWZizGRYmiDWRnWQiw9tPZN7XqenFuJDSMJN5WEjXSM+MCwZQVsrAAbi3QUWgUo8Wi9kyNII8ZFs/LxWEVXKjVpYgke7Y2PnTmL4ZilxeLL60RZ1jUR8pEGoAkl5CF2v7I3N6zU3EGIlLguWMrRu1lW7NEPAdh2A7dbb05HxbiQZCJN5H5jeBD9pawdbr4GtbdbdBTtD2j6LSXhWCEYtppJSuHmSIcsJqYOAQTq2uL/gal5dwxEcPGrTaDiVMoc8gBQt+Wra25hv30bXrMYzP5pRIHe4lZHfwqNTIulTsNtvKnsHxTiYoxGkllXUF8KFkDe0EcjUl/caVoSlC+i3w+RRyJgRLLoR4sQ5YKg9iSwGu3f+J9h8aquJslXDOgQuVeMONeg73IIDoSrjYbjzpnDcR4iPlaJCOUromykBXOp1II8QJ879Kkw8Vy6y8lnPJeBVsioquLbIq2sOtha5tvbajgLi0UlFeohJAAJPYDcn4V7yzvsduux27b+W9SZCaKKKACiiigDx2sL+W9dqyWfVEh9wPzrirjauwcGeLCxN/Iv4ACs5K5I7fjP+ZIwv08Yq2HgQdWlLfBVP6sK4t4hve1de+l/L2xGMw8YNlWNmJ97Nb/APIrKS8C2tp1sfc1v3reMkkaSmlwzF8xvO9epiiOoq0zDhqdNzGWXzUXI+VVUkVja+/kwIP5VonY00+iYuIWxP4Uw2LHZd6jhCDtb5inYy56fhb9KqxVQrkudzt+fwrWcDZhoMbE/wCXKp9+m4vf5ms/hsimfcRyt6KbfM7VPhyuaBwzxuFPhJNu/S9qznTQpNM+o4t0+Fcv+ktbPF/Uw/CtzwJmfPwUTE7hdDf1KdJ/K/xrKfSxhbCJv57fNTXNJf5Zb/zL/hhK0vDWVxPhcVM8LTNCYtKKzrfUWDX0bkdD8KzVWeXZ9JBDLFHdTK0bcwMyuvLJI0ked61R50Wk+TTYvhaCJ8U4ieTlRQSLhtTagZr6w7L4iEtf40qfh3DRfWJGiYhcLh5xA0jAxySswMbMNyNh13rGR5hKrmRZHEh6uHYOb9bte5rxsbIdd3c8y2u7E67G41b+Lfzp2i94+jY5LkOHkTDv9WeQYmeRDpke0CKdhcddt7t2B91IXhSNgNEbNbMmw7WLG2HHY77f1dffWfy7G4jCiKVdaxM+oLqYRyGJhqBAO+9gbimZs7lMkro7x812kZUdlW7MW7He1+9FoNo1yjXYXhfDLzWaMuBjJMOF1TeCNTtblKxZz21bdN/OgwuTx/4kuHOpoufy7NdWK36HoQagLisTEOYHmQTFjrDOvMIPiOoHxWJ39aiRzMrBgxDA3DAkMD1uD1v76LE5Ljg3UOUYImD/AJZvtcVLhf8AOk2CMQJP6um3TrRl3CmGCR60aTmzTxFgZtSCN2RQqxIylrAMddh+mOXn8sSgyctJdn1GyzEarjfZiN7ikQ5pMgYJLIocksFdgGJ6lrHc+tOyt4/aNBwJCFzRFBJCtOoJFjYJIASOx91WGG4aw8jYNjA8PMxEkDxM7kuiKxDgtZgbgA22vesTBOyMGRmVhezKSCLixsR7r07NmMrsrPJIzJbSxdiVt00knb4UkyVNJU0anB8Kx6cLzYpbyYmdGUXDtEikrZT716jci9u1S24RgfEYbShWOQTkqryeMxbqiiUB0Y9D+FY2bNZnILSyMVOoEuxIawFwSdjYDf3V5NmcrsrtLIzL7LF2LL/SSbj4UWh7x9GmwuQxzS4U/VJYRIZQ6GSysIxe6l/Gtvvbem9WQ4SwzTYH7PSk5nDqrTaToQshUyBXHyF7eVYzEYrE/Zzu81zqEcrM9zpNmCOTfYmxt5022bTEhjNKWBLAl3JDEWJBvsSNr+VFoN4r6NTw7h4JDiMRHGYzAihIxLNuXLK0jNGDIPDtZRbr8FY3JooxjxFzVUQYeQITIu7vupDWLr5ah3rH4XGPG2qN2RumpWKm3lcGvXxsh1ku55ltd2J12Nxq38W/nRYKaro2HEnDUCYeV4YmQwmK5dpBIA9geYrjQ1ydjGfyrEVJnzOV0CPLIyC1lZ2Ki3SwJsKjUmyJtN2gooopElnl/Dc8zABCqm3jcFUAPe56/C9dLyeRMNh0iDiQoLFulz3sOwrmfDqSS4qOMuxU6rrc+yEP+1dCwWRolgN1Xp5/E1jKU06o9TBjxa7Jsz3FiFsYH7cpLHz8Tk/pUUH3Xq64qli1x6mswBGgLdjqI097AbG+9UBf+71cJWcvyIOLt/YtpB/f+9VuMw6G+pBv3spIPuJFSjLudqh48XFunvrY5bPZ44j4jpNip3t99Qe+3W9SMLGoPhUetgBVKuHIKgvZdKEnuSq6N+txtcAedWeEIF7Xb4fvSTKlwWib9z/fpTeJy4SKQR173pSTX8r+XX8qfiv52+VQ2NFx9FDNGs8D/cdXX+lxYn5rWg4uyKPGxcsycshg4a2rcX6i423PeqTgxB9YkJO/K2/6hf8AT51r2y1ev61NuuDvhTjycqzDgGeMXjZJwNiFOlh/pb9DVDisFJGbSIyX6agRe3Wx71p/pKwksM0UiSOqSBlsCQoZbG1unQ/hWPu59pi3qaE5Ps580MUersVV9wVh43xQEgRvs5DGj20NMB9mrX2PeqGitEcydOzpj4eNv8MTFJCm+JLxDSI+Z4SgZVOkXNiRe1zas/xphkWOD7JYpiZA1lij1ID4SYopHA8g196ydqAKbkaPJaqjoGDjSbC5bzVj5CvIszWRdJ12iDHqoY21W69T50s5dFeH65Dh4WOL0qqaED4fSfbCGxTVpGo+fvrnoW/ahV8h8qNg8n4dIzGBRhkTExwwqcwXUselRydLAMQh222vsbAGq3iXAquHnMsMETCZRhTEEDPET4r6fbXRY6j3rEhPIfhXgXvb40WDnf0bTheDDSYYSyrHfBs8jqQLzRupMat/FaQAb9tu9S+HcnjnTAScuEgTYj6xfQBuSY1YH2h0AG/UVgdB62/Cnnwdo1kLIdRKhb3cW7sLeEeVzc+VCYKf4b7h7L4DBERDHLeSYT3SJioDEIC8kimFdNiCoP7nD2WQPAByYdJbEapW5cg0gto5rlleIgWsUuD171zsp7vwry1GwLIl9HQssj5uGywFIniWZ1lOmPb7QKl77+Lqf4upqBlssc+IxIEOG5kaSjDRaEVHYObah7MjBel+u/rWMtRajYPIaLjHDIjQeCOOYxAzxx2CrJfbwrsrEdQP/OdotRSZnJ27CiiikIKKKKALThnNVw+JR3B0kFCR1XVbxf351Kzfjo4ZHjiVZCXdll7+Ik7g+tUUceplHvv8qsJsrVxuO1YZe0dvx8rhGiuwWeS4h+a7ksRp3AvYd7/30qzmzAgeXvpqHLlj6DpUDMZgBuTfy70ofhnmls7Y6+PYXJeqTMeIrXtvVdj8Q5G50L7zVJPieoUk+ZP6V1RjZMMW3ZLmz2Qte5t5Vb5ZxWq7Savgayz09hgpsCDf3VbiqOmWOLR0fL+JImPge1/P/er2PGiuaRcPg7gsKvMphmjsBLqH8LfoeorGVHK4xXTNbLxY+GdZI1LBTdwAPEvlqPTz2qVlP0qPylvvdrsGN3APUA+7f8DVeuF5i7j1FZ7MOGNBLJuD19K5pL9o7cOdRjTVmgzzjEzI+H0akD6lkZrt7WoH3bEraqgVGwIGn31JrpjHVUcWfJ5JXQUUUUzEKKKKANhw3mQXCBIsTHhphiA8jPtri02ABsdQBv4O/wAalYHN00SrBiooJTi+Y0rLyhJBbbSADYA3Ojv8awtFVsaLJRus04pjSHEnCSctpMYGUL4WMfKUMwHZS6n51OyfN4Fw8aNiUKthnRkZtIErAkhoQm5v/wC4zb+W9c3oo2GsruzdYnMGTL+SmMikeRLyl5jdUC7Qwob9tie/T0kYrO4Skh58ZwrYTlphN9azaQB9nbYhrnXfv8a59XlGweVm+xvEqOs0RmUxf4eiqu2k4gBdh/P+3urE43ChCtpEk1Ir+Ak6S33GuB4h39aj0Um7JlPYKKKKRAUUUUAFFFeat7UAe0UUUCFZPOsk5QHdVvb1P9/OtYsNZnKcTY7FA4AB1KLsF22ba/oauWzMDcmueclfJ1xXHA1jxbpWQzbM1S6xjU3dz7I9PM1eZpmYIIB6/OsjmGIA8IsB7utaYyKuRU49za7Elie/lv0HbtVbepGNa7e639mo1dcejsiqR7evUvfavKKoZZ5c0x9hnHpc1eYDMZwQDof+Vxpb4VlsNiGU7Ej42q9hxEhAvocHsbX/ABrGaMckTf5RmGrYqUPkdx8CP1qznUFSKw+W5ppsDce696vEz4EdelcrfsySK7EqI5tP8Q1D8j+lO0nMJw+hgN91v7jYn8hXq9K1i7RjNHtFFFUQFFaPF8JMfqoguzT4fnvqKhVtux1bBVA86jJwjiDKkQVSXQyIwdDGyL1KuDY06ZThIpaKuIeFZmLgGLSmgGTnR8q7+wBJexY+XX8KVBwhiWaVdKqYWVH1uigM/sbk2N9rW63FFMNZeiloq8xPB2IiF3VbCRI2CyIzKzkBNSg7XuLX8xS5eFJHllWJQiRyiG8ssYPMPRdWwZj1sB3ophpL0UFFXWH4QxLlxpVdEnJOuREvL/ApJ8R6dPOoOCwIM6xTNyhrKOx+5a+q/v2t60ULVkOitlhuDoMR9XaF5kSWWWO0gUuyxoX1x6QLg6bb9CfdvDzDhZWhgmw/MUSytBonKqwcX0nUABpNj6GimV42ZmitHw5wss7uJZkTRzAI1YGVmjUkkDcaNva79vOkcK5JFidn5zOXRRHCB4Ua2qV3ZSAoJtbrRQKDZn6KlZphBFNJGrawjsgbzCm16i0iApB9oehpdIPtD0NIli6KKKsoalXva9V+NzK1+3lVrVZj8oDm97VjLGpOzbHkrhlFNmRN6jNir9E+Jq9XhxfM1LgyZF7X9a1VI0c4GawGQzYp2EagkK0huQoCoLtudulSpOBMWrKrQsCzBV8iTfp8ifhWuy/C+MBXEeq667lQAeoJHarmfL3tq+uoxS7ACVy10vbTfvubf1G3Wr2ZSzccI523AGLEjR8o6lXVbzXUFBW/tAk7W7XPahuA8UttUTKNSpqbZQWIAu3bqPnXS4MucEOMcgkvpN5W9lSAoP8AELk9fDa3majzYOaZCz4lWDEHQZD3ewOkbLuxYDba9htajZh5X6Of4ngHGItzAbAFiw302vqDeRFjcdrVTnBEdQa6jm0MsDFGmLEh9QV2+8x1hgTe5O5v1vVO2GU9hS2Jef8ADGJIwG1xUzB4033rQtlqH7opIypAb6ReokkxeWIuF7hV8jqPy2H5/OpVJjjA6UqklSowlK2FWWR5jHC782ISo8bRkbBl1Ws6Eg2YW6++q2imSnXJrU44VZoykREMeHOF0lgZChtdtVrargdrfPZB4zUSIypKVSGaIa5AW1Sj2vCoVQLDZRWVoqtmX5JF/wAP8SiCGSF1co7rIGjKhwyix9tWBBHup3FcWhxiBob7aXDyAlyxCw22JIuSbD3Cs3RSti3dUaefjBWfEtyz9vPh5h4h4RCwYqdt72p/Dcaxq8z8htck5nVlZA2m20bMyEhe/hsdzWRop7MfkkbHDccxrLNJypQJZRLZZBYjSAUkR1KEXBNwAd+u1Z5cdG2J5skX2RkLmFTYaSSQgNunT4eVV9FK2Jzb7NRmHFEMmIjn5cx5bC0RkVY1jAICxcpQUINiDftvek5vxYk6wxMszQpIZH5kuuZydra7WUAEgVma8K+/8qLY/Iy2yTOFw2IMoQldMqqmoXAdSq3a29ri+1OZJm0MSaZYWZg6yLLG/Lk2tdGNjdNr7d6pNJ8z+FGg+Z/D9qLZKm0T85zI4ieSYqFMjFtI6DsBfv061CpHL/mNHL/mNIltsXSD7Q9DRy/eaFj3vcmgXLF0UUUFBRRRQB7XlFFABRRRQJhRRRQB7evKKKBhRRRQAUUUUAFFFFABRRRQAUUUUAFFFFABRRRQAUUUUAFFFFABRRRQAUUUUAFFFFAH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3078" name="Picture 6" descr="http://4.bp.blogspot.com/-pFTFpS4mlng/TxmHTBSYD9I/AAAAAAAACSU/cpadRFqHjKc/s1600/jeremias29.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12738"/>
            <a:ext cx="3699024" cy="6212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0358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115212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En el Nuevo Testamento,  </a:t>
            </a:r>
            <a:r>
              <a:rPr lang="es-CO" dirty="0"/>
              <a:t>Dios ha formulado exhortaciones similares a su </a:t>
            </a:r>
            <a:r>
              <a:rPr lang="es-CO" dirty="0" smtClean="0"/>
              <a:t>iglesia.</a:t>
            </a:r>
            <a:endParaRPr lang="es-CO" dirty="0"/>
          </a:p>
          <a:p>
            <a:endParaRPr lang="es-CO" dirty="0"/>
          </a:p>
        </p:txBody>
      </p:sp>
      <p:pic>
        <p:nvPicPr>
          <p:cNvPr id="1026" name="Picture 2" descr="http://t2.gstatic.com/images?q=tbn:ANd9GcR57lm-_dSQuqcDYt95T8oFdqJgnkbH32R9Skl_FubTY6UMF0LrK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844824"/>
            <a:ext cx="3978002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81803" y="1844824"/>
            <a:ext cx="4278229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>
                <a:solidFill>
                  <a:srgbClr val="FF0000"/>
                </a:solidFill>
              </a:rPr>
              <a:t>2 Cor. 6:2</a:t>
            </a:r>
            <a:r>
              <a:rPr lang="es-CO" sz="2800" dirty="0"/>
              <a:t>. Porque dice:  </a:t>
            </a:r>
            <a:r>
              <a:rPr lang="es-CO" sz="2800" i="1" dirty="0"/>
              <a:t>En tiempo aceptable te he oído, Y en día de salvación te he socorrido.</a:t>
            </a:r>
            <a:r>
              <a:rPr lang="es-CO" sz="2800" dirty="0"/>
              <a:t> He aquí </a:t>
            </a:r>
            <a:r>
              <a:rPr lang="es-CO" sz="2800" i="1" u="sng" dirty="0"/>
              <a:t>ahora</a:t>
            </a:r>
            <a:r>
              <a:rPr lang="es-CO" sz="2800" dirty="0"/>
              <a:t> el tiempo aceptable; he aquí </a:t>
            </a:r>
            <a:r>
              <a:rPr lang="es-CO" sz="2800" u="sng" dirty="0"/>
              <a:t>ahora</a:t>
            </a:r>
            <a:r>
              <a:rPr lang="es-CO" sz="2800" dirty="0"/>
              <a:t> el día de salvación.</a:t>
            </a:r>
          </a:p>
          <a:p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251520" y="5218617"/>
            <a:ext cx="858651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Note </a:t>
            </a:r>
            <a:r>
              <a:rPr lang="es-CO" sz="3200" dirty="0" smtClean="0"/>
              <a:t>lo que dijo Dios hace 1955 años:</a:t>
            </a:r>
            <a:r>
              <a:rPr lang="es-CO" sz="3200" i="1" dirty="0"/>
              <a:t> </a:t>
            </a:r>
            <a:r>
              <a:rPr lang="es-CO" sz="3200" i="1" dirty="0" smtClean="0"/>
              <a:t>«</a:t>
            </a:r>
            <a:r>
              <a:rPr lang="es-CO" sz="3200" dirty="0" smtClean="0"/>
              <a:t>He </a:t>
            </a:r>
            <a:r>
              <a:rPr lang="es-CO" sz="3200" dirty="0"/>
              <a:t>aquí </a:t>
            </a:r>
            <a:r>
              <a:rPr lang="es-CO" sz="3200" i="1" u="sng" dirty="0"/>
              <a:t>ahora</a:t>
            </a:r>
            <a:r>
              <a:rPr lang="es-CO" sz="3200" dirty="0"/>
              <a:t> el tiempo aceptable; he aquí </a:t>
            </a:r>
            <a:r>
              <a:rPr lang="es-CO" sz="3200" u="sng" dirty="0"/>
              <a:t>ahora</a:t>
            </a:r>
            <a:r>
              <a:rPr lang="es-CO" sz="3200" dirty="0"/>
              <a:t> el día de </a:t>
            </a:r>
            <a:r>
              <a:rPr lang="es-CO" sz="3200" dirty="0" smtClean="0"/>
              <a:t>salvación». </a:t>
            </a:r>
            <a:endParaRPr lang="es-CO" sz="3200" dirty="0"/>
          </a:p>
        </p:txBody>
      </p:sp>
    </p:spTree>
    <p:extLst>
      <p:ext uri="{BB962C8B-B14F-4D97-AF65-F5344CB8AC3E}">
        <p14:creationId xmlns:p14="http://schemas.microsoft.com/office/powerpoint/2010/main" val="2006732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332657"/>
            <a:ext cx="5184576" cy="352839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Es </a:t>
            </a:r>
            <a:r>
              <a:rPr lang="es-CO" dirty="0"/>
              <a:t>decir, el período durante el cual se prolonga el tiempo de </a:t>
            </a:r>
            <a:r>
              <a:rPr lang="es-CO" dirty="0" smtClean="0"/>
              <a:t>gracia. El Señor dijo en </a:t>
            </a:r>
            <a:r>
              <a:rPr lang="es-CO" dirty="0" smtClean="0">
                <a:solidFill>
                  <a:srgbClr val="FF0000"/>
                </a:solidFill>
              </a:rPr>
              <a:t>(Juan 12:35</a:t>
            </a:r>
            <a:r>
              <a:rPr lang="es-CO" dirty="0">
                <a:solidFill>
                  <a:srgbClr val="FF0000"/>
                </a:solidFill>
              </a:rPr>
              <a:t>)</a:t>
            </a:r>
            <a:r>
              <a:rPr lang="es-CO" dirty="0"/>
              <a:t>. </a:t>
            </a:r>
            <a:r>
              <a:rPr lang="es-CO" dirty="0" smtClean="0"/>
              <a:t>«</a:t>
            </a:r>
            <a:r>
              <a:rPr lang="es-CO" i="1" dirty="0" smtClean="0"/>
              <a:t>Aún </a:t>
            </a:r>
            <a:r>
              <a:rPr lang="es-CO" i="1" dirty="0"/>
              <a:t>por un poco está la luz entre vosotros; andad entre tanto que tenéis luz, para que no os sorprendan las tinieblas</a:t>
            </a:r>
            <a:r>
              <a:rPr lang="es-CO" i="1" dirty="0" smtClean="0"/>
              <a:t>;..»</a:t>
            </a:r>
            <a:endParaRPr lang="es-CO" dirty="0"/>
          </a:p>
        </p:txBody>
      </p:sp>
      <p:pic>
        <p:nvPicPr>
          <p:cNvPr id="4098" name="Picture 2" descr="http://www.iglesiaortodoxa.org.mx/informacion/wp-content/uploads/JOVEN-RICO-CON-JESU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3717" y="332656"/>
            <a:ext cx="3488763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067944" y="3861048"/>
            <a:ext cx="478970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b="1" dirty="0" smtClean="0">
                <a:solidFill>
                  <a:srgbClr val="FF0000"/>
                </a:solidFill>
              </a:rPr>
              <a:t>Juan 9:4.</a:t>
            </a:r>
            <a:r>
              <a:rPr lang="es-CO" sz="3200" b="1" dirty="0" smtClean="0"/>
              <a:t> «</a:t>
            </a:r>
            <a:r>
              <a:rPr lang="es-CO" sz="3200" dirty="0" smtClean="0"/>
              <a:t>Me </a:t>
            </a:r>
            <a:r>
              <a:rPr lang="es-CO" sz="3200" dirty="0"/>
              <a:t>es necesario hacer las obras del que me envió, entre tanto que el día dura; </a:t>
            </a:r>
            <a:r>
              <a:rPr lang="es-CO" sz="3200" i="1" u="sng" dirty="0"/>
              <a:t>la noche viene, cuando nadie puede </a:t>
            </a:r>
            <a:r>
              <a:rPr lang="es-CO" sz="3200" i="1" u="sng" dirty="0" smtClean="0"/>
              <a:t>trabajar»</a:t>
            </a:r>
            <a:endParaRPr lang="es-CO" sz="3200" i="1" u="sng" dirty="0"/>
          </a:p>
        </p:txBody>
      </p:sp>
      <p:pic>
        <p:nvPicPr>
          <p:cNvPr id="4100" name="Picture 4" descr="http://mmallett.files.wordpress.com/2007/01/near_midnight.jpg?w=47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108192"/>
            <a:ext cx="3498031" cy="2561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8601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5581972" cy="26642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Finalmente </a:t>
            </a:r>
            <a:r>
              <a:rPr lang="es-CO" dirty="0"/>
              <a:t>terminará el día de misericordia, y cuando concluya no habrá una segunda oportunidad para los que menosprecian la gracia de Dios.  </a:t>
            </a:r>
          </a:p>
        </p:txBody>
      </p:sp>
      <p:sp>
        <p:nvSpPr>
          <p:cNvPr id="4" name="AutoShape 2" descr="data:image/jpeg;base64,/9j/4AAQSkZJRgABAQAAAQABAAD/2wCEAAkGBhQSERUUEhQWFRQWGBgaGRgYFxoaHRoaGhobGBgcHRscGyYfHRwkGR0aHy8gIycpLC0tGB4xNTAqNSYrLCkBCQoKDgwOGg8PGikcHBwpKSkpKSkpKSkpKSkpKSkpKSkpKSkpLCkpKSkpLCkpKSkpLCwpLCkpKSwsKSwsLCkpLP/AABEIAOsA1gMBIgACEQEDEQH/xAAbAAACAgMBAAAAAAAAAAAAAAAFBgMEAAIHAf/EAEQQAAECAwUGBAQDBwQBAwUBAAECEQADIQQSMUFRBQYiYXGBE5Gx8DKhwdEjQlIUYnKCkuHxBxUzorJTc8JDY7PS4jT/xAAaAQADAQEBAQAAAAAAAAAAAAABAgMABAUG/8QAIREAAgICAwEAAwEAAAAAAAAAAAECESExAxJBURMiMgT/2gAMAwEAAhEDEQA/AEsTFanzMSi0KGav6j7pEN5vfv2IwVLNCdSTk/pb8dQwfzPWNvHOZPme8VkA+UTeIdf8xuqN3f0sCcTW8fOPP2lQ/MrzPvGKxUxd/L+0RKnVoc43VG7v6EVWpX6lefv2IitNsVdPEXb375REhb/fnrGs4sCeWXLtAcVWgqbvY5+AmlB5CPUyE6JryH2iV+WUaAH0jgrJ6tujwpHLE5D7RFNSAnIYNhmposs/rGk8G6Xc/D6iDQvZm4ljQeUegj2BEZL9o1dyY1G7MmDaeQjJBvAuA14h20MeB2pzFRy9+USWFGIc/EqNSN2f02XKAlrUQKJPpjAoKPhFWd0kH328oL2sfhTDjwq9IFmWBJP8Kvr/AHiUisGSbPXwmuas9CY1s85XiKD4XmHQp+8S2CXwfzLHzOMU5NoQmeoKIS5mM5GqPnE6LWELTLZF5zQjA8xnF7ZZHhpUsuSTnzOXKBVu2qnwyzKDp6ABTkl8mHpHlh24AkBsCWqkAuokHHno8CsDqWRiSlJyTVu2vvnAfYi/EVMvBJwyNOJQLPlSPJe1FkuEeQWXyySB84E7CTOLhIZxVroYXl0N5y4U47QKGlIcDJQA1waYQD3etKVKV4jHhB4jneIfypEp2LPUCTMZ2c3lE9gLsBt3NkhU0oWouEXjT966eIvmD/UY3UHbKGyZPszsq6/Jyfl7pGRujYsofq/rUfq0eQlIezkfzrEifpGg90jYGPfR8ubk6+x7rG4MapD51jBIUljiCT2Iy0wLvAboyVmxDxopHv3WNycojSowwDYIwqY9nHgJxHvzzjJQz07R5aE8J6H094QJaGjs6B4dA2g9Pfsx5dPP2CI2Zkj+EenpHiSfp0jz2er4eXf7RpajwHt6h4sJrEVpAuHtnhxQBTQGnP8Ax2jyYpzhj7+kbM2A91jX3nzjGJCl/nE2zwAT1V6xClBy90i9YkULn8x9XjAM2hLezzW/SqFcSZplElTC7RLg6OPhGT50eGOdKmKTMFVAk3SAGFHAoGAxAzxfF4FqlkSSD8QQXryiMtl4aILDYipHEsmpGZwOPEW50EQ7O2cROWCskXlaDC61QHAYmg6wU2ceB/3l16KOvaKlkJ8eZT88z/4QtlaN9qbLl3bxSCQUsS5/MNTzI5xa2HKATgAc/wCox5b6yzjin/yTEmxR+Gnv/wCRaFbHSyFZaiD5Ze+UCd3li/M7/wD5JhgumgcBh7rAzYGz5iFzAQxowbF1LJ7MoPSnlAQ8nTDMtOgp75YQtbDf9rWK/wDDr/8AcV7pDLZ10BenplCzsRKhaFrIJQEJTe5maphqThQVYwUtmb0NkuMjJaS1cYyJjnGU6ZiNm089YxISVcYo5woa5hwQ/bKCtm2FJWRdtJAOS0MR1Lt3ciPblydfD5qMHLQM6eWbnSCdqsJlyEgjiUty/QuOwYd4Ny7BZLMCoqCpmrhauwBYBn0gFtDaHiLfAYAPl9zmftHPGUuWapUkdLhHii7dtlBRjWW2OUSsCKRsktp6dI7LOIjT5f2yjQbUlJLEklwCw8xoMn7RV23OKZRajsHz1hckzAFAqql8IWTK8cbydWs29VnmqCELN5qOGva515wRSp/fv2I5GOBd5AIfiScClQftjl7PQ91ttftEi8r4wWV1Aoe+MckoVlHep3gYpaqeUQz/AITo1Y2Qvl7aKG2tqy5Eu8vFVEgYkgV7DGEQxcBr75/eJpUkkAnD3jSEmdv+oK/DlpbRRJOtSKDWkFdk74BagJoCEroleV4n4Tp305waFY2AADLP5DWLFj2WZrkuJZJOhV9h6071bOnxJvhnAcSh1wHTM/y4OYZJs8S5bmmHmW+v1iUpUUjH0o7Vt/7KgeGh615ACp9BiPR1/bRVOQlUlL3gRSvCXKhmCyqtTMDOCW0rWFy5jEHhIFat2zOPOBm69xMxBupvKSQ7B3xqeY9IBRZIbCfwnxBUuuXxH/HtoqWRR8df8Uxv+nPtDLtjZoQq+j4FniTkJhwUH/UXBGpBzMKgtKJU1apiglN+ZU87hHfNuUTaK+BW3I/DLnEp/wDNJ+kS7D/4kdDy/MYXrXvjIUlSReTVLOMReBcNy117QW2DbQuWhKFBauIBIxdyc8BzhXBjKasLWW3pM9KAQboUtQB/SGQG1vF+0UtnbXmTJ0xzMu8K0pf4WdN1v1UcuRU8qe7z7F/Z7OZkoqvI4ikkmuakPVJBNAKEUaK25kwqQSosSEP1ZRpSgcvB0gP9mHky7qJYVS8pCTpxZYasOb84v7QsksSvDCEhKsgBi73uoNX1gPZ9pHxOJH4aSWZwbyaEgFLEitEl89DFT/eRa7aUIUfCly0khP5iolxyYABsQ5jQZpbQb2ZOvy0qU9R5sSH7sD3jInCQwA8tNIyJurK0ccuAPrhnHhWx1j1CXGUbCUauMvL39I90+ZZ4iZGwPPl9Y1RJOHvlG3hEZVaMazZKW0jZv7949AOjdo3RKL19+/pGACtuyiqSoB6MT0BrCrILEMWOvpDRtS2Kv3EsAzklqjNnywj3dvdP9qCyKKT8KSWvjNiQGI+ooInKSR08aYMswlEKvzVO7UBqCanH3SGDcdkzJqQSEFLgKxIehwb4T84s2vc6XKkq8QplzEqSWcKUQQWAAJq4/K4Z+sNe58izIAUtr90lAdKgE0dlDFWBLsRlrHNPkSR2Q422b2tQko8ScChGqqPhQA1ftHOt5NpG0zb6H8NPCHPd2Gpb5Qxf6m7fRO8MSpgITeBAPMN86QH3U3UVaiFqvJlh6ihUXy5PGjq2GSp0gLs+SpS6ByAVGrMwzf3lF+xAKlrSwF+qSSAMaJrnpD7sbcdF+Yk1lrDOaqNQRXIiIdvbqWZCFyZSFJWm66ypRSAU3xeAxvMBQOWyaB3TD1dE3+mdrJEwLe+lnc1Zi3PDt8oqb07bmTbRMlqYIkzCEpwcgMCczRR6Ujz/AE12ctC1TVAhgUgKBBc/EWOdAPllFXe6yqm7TXLRmlCj1CPmTSJtKx1iJS2Vs60TpighUqSlIZSr1xAvE3RzrDDsa1rCAVB5skkKSn9SXB8wHAwNBBzZO6stFnuqUoAK8QqBDqbG84Ib3SBVhs6ElXhJKQpSlcWJJcn4SaDrg0BtUGKpDTJUm02dSXDLSwOhbhPUFj2jj28NpWq0qQo3Qlbqr+YgXsPYeOu7Lkpky+I4VJOX5jHGNqzJa7TMWCSJhUpJzF6vLOkNBZBJ4NVWZ5iKhrt4sWZyQG/pFdTDDYdpizWiVNYhqKf84U4ApR2r1ELq0pGV6hAdJS1HpUhhhzfCDGwdirtBSXV4YJu3i900YgPUv68oaWsiK/DpsxfjzhTgRrmo4dgH84pbBsRKpiRR1JLgUAqH07d4tST4KABiSEgfqUogDzOPIHSDNmkpkoPcqLM5zPvJhHLs63gobfQiXZihnvBkjMqOBf8AVeq+tYSNzJak2meZiQFDhJbG6wvdCXLczDXarb405/yyq4O6yzeQr3EBNlf/AOmZh+Z/63hrwahslVr05R7GoAEZHMXOTyAK4RJQ1jyZYyJZVy6efWNNkWMmXQHP33j3rzR8zWCaQDQ4/PpG5lEk+/dIkQjKvvn9ftGyQHPvP1/tDCEJRBbdzYgtC5l8lMqUi9MIZy5N1A0NFF8fWKE1QDEkDr21zrB/c/aUsWW1EKopaRTEshgkVc4inNqQnI6WCvHG3kYdjbs2KYo+FJQ8tNSXUSo6kmpfHoYAbS3aukuWWkJvmWbt1QDFSWa6xepZw7vk9btbP/ZbIhK/+VQvLb9SsR0Dt2he3ptCL6H4Sq+b2F8JLlBOGT15c45G2dsED9lbMTKBtdrXfUgcC1pAISwAJbFRDZOI57vHtjxrTN8EES7z04QSzFR0cOKfWGLfbei/Z/BZir4v5SH7FQPbs8G6O7YVKTMmABU9RIBApLTQlmzJbuawqXrLSl4gfuxuimesKnKC8xLCnYfvUfypHVbJY0ykNQJArhQJHoB6QOsG5kiWAlMsKTUu5vpzoqnDjTJ9GAMW7YxKaNNlZpXiOYIqQ2I0ODPCybkaLUXkSpG9CpdnEtKVJniZcTeSBeCVAJJHMMkpNakuGeJNsbzmRLT412ZaAGAwCcSFLAxUXFMG6watexRNmgCWkKTdUg58P6qOHokDDheFjfmzInLStB/EloPjJAfCiQW/MeKmgfQkOsFFLBe3btZKASau5/mq/fGMlbPSu2zJyr19Rupc04UpDCmILwL2LaUlKQmYEBmKiOK6MgP1j6wxICVEJWlkqSlhXhukkVoXIqTi6hyh6IufgQ8OfLJEpIUgpJKSCakswIUKZ9zygAm1izpJWGuJoNbt5hyYhu0Hpm05qALvEklnLFSflxUfGOe7+TVKWi+TTImvExw6uOxgKIzmvARtbeufNJvTFBKgyh+WoqGqPrAWzWcqa7U1ehpTPt6iNhJrdwrVzR2D1117R0TdHYqFBBWgfigkAflQlj8yQ/XRoo2kgLJFsr/TlRlibOVk9y7U0o5JOuQ+kFN2U+G5eiyGDFwolyOt4rLfQQ47VnXJClAswqWqOg1wECtgAKnTSsD8NRSnCjgFR6tdT/KdYg7eykcNUXrLsw3xMXiHuilMnOpIccnOsBd5tsOvwhMCAzkgORX6tQdy4EFd5dveAgBNZizdSHbL5AYk5CFbZ+yEzApc3iWpRLpURkKUNG+HoITSKXbL1lt0lCWQo0zZRc4uTddzqYDbNtyEz1EqoQagEs6syAa4wYXu/JY8Brjxrq748UBd29nIM1aFpvJQkM9a3lDqaAQuCjvQzjb0pWF49EH6gR5FmTsOzpH/ABJ8qx5E+pTtIR9qLl/s62LFgG66ff0gZuzP4lIP8QpgXA+Y91gXbreVnQO7feM2fbTJUpYAJukZuMCfSPUc/wBrPAUcDZZp6VK+IFunb305xNa7QiUgre8cP5jp2EJSJ5BJdz9422ltlc2WlBPEDkOWsZcjeArjBu1beuatSlHF+gThhqdc46HudLSixSlpQeGYFTV3SAEpXUu9QAMv0iOdTbOSwAqAH6k0EdWs80yLJKs0vG4RMmMCmXQ3iXxN8kMx+UCUsYLximOG2NtJVOlykL+NLlsboLk61oB1gLtlSbQgJJugEEsHoHcaVBOJ55wr7t7QXZ5YZKi4uBQUHUXcBpgwIpdBzwcRLb955yCCqzrSnmQT1CQeIYvTvnCNDLApbUT41qEpKaqmhCWL0emPV46DLFy0plgulCLqaMGQSmg5qvF88YX9xNmGdtNM5QogrWzYs7cxQ/LyP29JRb0PnKUWZgCZpJboSebwJ6pDQdyHJMy4i8cgS/aI929vCYhFXvplqbS+H8m9Ip7Wtgl2czFYJKSeYvpCh5fWBOzFiXaVoa6lkXGOIwIfV/U6RKCK8weFpKZ02V8KgRdrim8LpbofN4pTrGlNrvtWYi+2AvOELIGbhvnyj3eGX4k4XTxG6H5gBSezuNeLlAv/AH8TbYZZIBlICCKOFBSr9Oam/phpITidMHbf2amROSZaU3VcaU5BT1AGLchlFzZ6lKAUsEKck6uQ4DaNUjJhGu9VrBnyEOAUoUolwLpLMfl84lTaUpqpTk5kO755w0dCcn9F6XMCUg1JD0TV3zHLAdY5tvXOVPtCwsXGPwaMktXVnNMyYdrTOmKWfDN2gS4FXqstTJxCpI2Y8xV97xOWYxry+LyOVY1hjkGbBsoWtIUG4iXYFm//AK+YEdB2IpKCKLAQCjFBuhwcamtMsoBbC2cEqKrt1KkkI5hw6uWHyg6izVNWvJd+nCe+Hd9aqnbyPJOKtBfatqRMlqly0kkjiepyOfQeXKAOzrYZYUp+BanCs6G72qPnBhU69LlzRRYAc16HqmmGmBBw9XZBMwPhr0YFJUzBQdgxFCMwACxSCGJptZQi2uzz507xpqhdcBLKHCh3vY40cvo0OslTS5ZKbpVKQSGbiUCSWyeh7xVlWF1hEyWhF03lE8AbF64JzoC7s8TyLQmaCtBvAksdQmicej9xE+XVF+C3KzxKhTm32gLus3jTtbqfmsmD6V46uPVsoB7r/wDLO6I9VRzo7PUNCVAAPXrGRvJFKj1+0ZCFbOE942UaGPFI94x4KYx6GDwSRGD++cV5DhZJxYN5kxOnAaO/v1jyWipfA+/LCDFhCOwdn33UD8KVzG1IFPm0dOslikrs0nwiTcK1qJZRUSm8sH9SSlRcD9P7tEfdVbLmk1AkTC39IA84LbEm2qwCWqi0KUypb6CqhThoCWLjVoCdlKwNc2ygSRMUzzA6AADdSQ1Bg5cO2mIFYXbfs3xJBWb14lg71YZPqApjzHKCNq3tRdRIQCmUsMmhASoOq6VuQQp2ZyxAZ3ie1EFKeIAJGCnFbrOOgf1fOCYl/wBObD4fjqLqWFJSSRVwm+RjqpsT8IgVvdaBL2qBkJBUehmEmnR4u7FtSkTlTqmUBL8blQm9/KkgHkf3RArfBQm7YUxBSqzpCVCoNLzgjEVjM0f6Lu+e0wmyBBJeapKRicFAnDkH6AxFIUsLPjKRNSxQlUsXPDJAIcktm4JZi1awZ2pZ0/sZUpN7wSJjfwG8W0peHeK27tkQB4s4On4gnI3rgDVADABIBOKuUTgV5SuneNKEylT3E5LhQDALu/nSfhPNLuHNKQlb67M8O1KmpZUtZvJVUVICigkVCg47EEZw97b2HIWqXMUgTLOu8bodxVkqSTxAt+UuO1ISt59nrkTzLvFcosqWSVMQwAOgP5aBw2hhnsRPBBsWWQpywy/VkG6u7M0MNgtBGEo+IAWJNXApoQMWfUQM3elAXS2BVe++g178oYJtvlywylcWgrU+QHciGJyywrYpLgqLiuAA0wHkKGKY2M4SpTVJTg1CaO2P9ogk73WdMvivgksOF3fmkmsHpFqSuWFIUCAxDZ5+dMMXB5wloZJ0BUWUpSVE3komKDM3D8LjkH/60pE6ykLlXizKPldZQI0KXY6gRdtAdBSkOSkpS9HoQIEWRZUgrT8JUuWk3eJgn4jV/iSaE5gCE63Ky7nUKCMzaEuUkJLqTWoukirihNfKPJFqlLSCiYkpOBq4rhdZ+2OEQzNnoSuXeS5SoEkuWZDGmFScGxhiEtIUFhigqSXoRX4h0xNf1GKkBctG0pdoKUB1XCfiSoJcFnrU1Io2bls5LJIMsFBF1nYYZDXLn94Jbb/ZRMSlC7s68WFWUMxUXQ2Qflo1jeKzhPglPxK4TqUipJGbfWJcqwW4Z06BaUvrj9YB7t0XNOoQ/wD2P1g9cIPr8/bwD3ZRxz8qS8e4jmR3+oapRfQ/L6xkZKRSMhBzhihHl0ZwVTu7PB/4Vmv6adj9Yw7vzz/9GZ/THeeJTBqVDR+sSpEW0bvz/wD0Zgq3wnr7/vE0vd+eT/wzDT9JjGplrdQ/jlw6WlpUP450tIH16DnHVJllC1GYoXgkFKQR+ZbOR0S/nCFuv+BItBXwrM2WlKTQuCCwBq4IdtEkx1GdI/BQPzK64qxz0gscXdo2GWtKRMLJSkzFUFRVQBJGDAUesLEuwmVQKKZZZTEuA0smYzuASSnDQx0DeCQESFMB+J4csdCbuHSEzbSCEEpqRRINQXIo2YAy5QTDZupYRLsHiTqGYDNWo4i87P0S0c+2ts9KFG0J4Uy1ApF2vhlRF1tLpUoDKjxidsTp8+WlSz4d0slTABd66ksA1FMMsRDDNsHi0Pw5pOZIar6JJA68o1AWwns+aFyFg8QKS45YH6wKRYzcMlF7wwFmha4kAkh8xgzjTKBu7pnla5EslpdC6rnAaIN4AqUCM2HnDRu9ZlqkrE0G8UKSp+ZKWdqm6RVq6CJxeaLcmkwLapFol2MIC7vhBJSu7UJUxJJNOEkC8wpgxcwr7StZm3EzAQZaSkuXN7FSidSQ1MgMSY6ltuwgyp6TgEoH/iW+Ucu23IKLRMagUpwetCfNzDtk0e/tv7NZVLFSSAnRzwg9sXzYQB2Xar6lLmKLAvU46PnzpnDba9mhchKGdrhCciUnA8vvFizbv2aYsJNmKUl+IKWOINeDJDADHGr0EGTVBhkXZtvSZZKiGNG+jnE9DFzcfa7TZiCTdUBUnFQIA1dwfSDe2typQ8NnUCSkgsfiSySCAGqByxgZP/09XJdUpRmXXIoHpgCKO/URJNF3BoaDaLovVLYAYk5AHV9eekCZNsUmYLqLqFpdPEGAe8ycaAqfiwdqOGqy5k82cX2Ki4TxOHWlkuRjdBUaPlBzZlhBUVTWZNDTMAUwwAI1PFWtBRIjMpWraEwqSoS1EkioTnlmxJalW6AQbkWmamQmWqWEqcJcF0kuwOL4VYvhjE/jIa+WDEsVFmoMHw9iJbKoTCGFHxYh25fKCxAMd3ps0Ba5h8RM1KiRdAAP5glmJDsxJvA6sYHHeIS5rTgkLTeDpWK8VKLNOxIwwrD5MswR4ii4F1+XCQx6UwhF2QhE1Exa5aSozVqN5ILhYCgQ4LhmifI/1LcKtk03eWVdKmUWGAAL5AOFEecCt29ppQuYFul0oqymfEhwMQ+BbCGI7Bs6k1kS88EsQORFR2hd3a2MhcyaFXikCWALyhUpJJLZ4VjnVUdru0NsjaUoj40+beseRAndqWn4VTQP/cJ9XjIShrYj2K1zZeC+HFv7Yf4hisW1r6QWAdIOB6ktCxePygtsiYRLQNEp9PlHcecmHV2lYwukjUHrr/mIv94LsQH6P6q+saJJ1EUttLTLQCMVKAwwoSSwpQDCE0Ok3oFeOJs0Ow/E8QMWJICgKYsWPlyjsiOLwiMLrjm4A9PSOE2q1tNQlKbqHUlSXetHU45KenPWOz7sWi/Z0THoEH1OHKnzho5QnKqZtvUeBABwLj3q8J23CES30L9cYaNrLvIldPmwhW3lUVIY5qHYEj6lu8FEwHI2SSpZGaJY/mvGtMC4eGiTOMwJH6kgqbTBnyBU46BXaps8jjTiTMlZfqVT0MXtn2QSgoULrWpxoTe1pTIQWBbJNlWdKrbNmDFMpEstq5WaasRDNs6zs5yUpFP5ifQDyhE3T2/JClkKmLWpVQwDk4VJ+IsBoKDKOg7HBIdTZYahw3Z4RbKT/kq7eLBQqymw6pA+V6ELbFiJQkqSxC5oJxdlOR5X/Iaw77wzD4gD0dFK5XlH5KEVt4LElNivNgtCsdXSTX+J2jMmtCvLANPtrTEeUZKnFyRMDoLqRW6Uk1UkEsFakGncRAuaAgkEggY/Ins7xNabqLKArBiog50onnk45NmYMxuHDdm1s20mauVdVd8JZWQQ941SAK5HOL+1dtJMoiW5UsFIIpxKoyXxLOdAznOFXY8ohN4ljU10xxPm+kH5exKibPJEsJISg/Esmqio/lRdADYsGLAsV6os+Vg8oWjw1pN0kMgjAsOIgHCWkZ/mVdxwBOzJUu6kOJaANXJOZ/eJJLYvXUxBalGbOK1UQgJSkAZA6ZB2LckAwZsNmAF5TjEh6tqT+8Wx6CH0Q2eyrKHBX0SDlRudWy9YM7Ms5JdtB9T5fWKlglmcoKADZc6s55aQyWezhCQAGgAbBG2rfLQhSFKACgmWXU13xKPXQKCughb2MhIkJmAApJCVHkSUoV0enRUZvftFrTMlpAu+HLUtTF7yL4Ydl1OiW5gtuzIC7L4a6BaGLUZwX7h/lGkrQ0JOLszwQSBlT6QsbpJ/En4v+H5NSGaxXillnjSbq/4klie+PeFvc8lU2foCg/IxyenodryhmutlGROfdIyANZye6wblFywoIlp6D00im7hoI2BbITqw9I7jzvAuizqUjhYFiz6tTLrC7teXOWCgyllSCpVK8N26WVm7uKOO0HbLb1J59/fWJJu0SQwo7Owr2MLRWHJQt7KsF5YWUlISXJUaqU1eeLcqQ+bqXhZ7Sl+GW6UAZBTrFNWV6aQBlcz/AH+fWGPYZu2SeQ1VqI58CR6gxlgWbvJ7tG0XZYVjdQo+WnOkLW0OIsrG/Kw/icjzTFjb1t4JcrOYtI/lBvKMCNoWpVGLXp6Hz4ZaUqI8yYZEgvsj4lnQycOqmOGsXNrLKUTVqYXJUzM1vHh6EhIpr5wF3ftTy1vjfkOcaXwfrFvasx5JS9ZqpCMH+JV5Q/pJgMKBqdmpQSQm6qUqxpSoByLzFRvZu/oMGbrGx0gAt6dvp2jl+1kkptqgWCZlnxdhdCKDtHSdmqYmpIuhVcfeMLEaeiipd+1Kr8JNCHwN0fJLxvv7KV/ts+5ilKVauEqST6PEW76AZq11qXL4lRors4eCO9ij+w2m6xPgzKH+EvhygkjkKdrlfAUhJcu7srTmxIw5Zxtti1/glyC6khvmfRzCtZp5lrvDk3MdccQflF1FsVaZyJQFL1Op4QByqfOMostpDtscAeCr4lLSVAEUSEgEKNReLqSOWhIBizabUVqUorvflcUSCfyp1IzUKCucQ2/ZwXZlXaiWpKkn9SQnjA0F1R8iIhnyir8FKgwAlpIFDMWLylN+lMsMBTEOYYmwts2zpm1Sxly/zioUsCrHMJ1FHJ5QzWTYxmMVumXSgoV6P+lPLE8sxm7cgKN1DeDJF0l3dYrdGpGJOpENKbegMHrkIFiskCEy0skMMGEaWu2CXLUtWA/wB3MbBJUXOHv+3zhY3j2gJq7gLS5amOQUvBXZAJH8ah+mFoAs7YUZk1KS58Yl6VuIcqJ6urz5Qz2aaUyP4n7DX084WZU8TLVMWA9wCSnq7qGlFHKGfZ6CtQQQS1DQMD8QHkR5w45bnyCmYKcK0pPRQABfqGPYwpblj8Wf/J5sYabZPv2kIB4ZCOJv/UmMw7IBP8whY3JT+JaD/wC3roTHNNZOvj/ka1ocf5jI3aMhSpx9J7wRsiuBLPgPSB6WaCFmHClv0j6R1nA2WUco9lg5RojCjRskMaxhSyEnV6eb0grZ7Xcl3HoVTRniSEjycCBCVvhprzioLXxKQqg8SmH5rjnVuH1gIaRZtU+9aA4dKBdwpxO58mHeAq7SShKji86Z/UsBPZvWJ7XMugqwoSerN8opWpvDIeqZaAepVePJ3HzhxLsLbszQUzsMEK7Jfs9D5QRK/EnSKkC/MW2oloEtL9FZcxC9uxOZSxkpBGDk3Skr1fhUDAzbm2Z0uZLBSqT+HwLFb6VG8VAuM2fo3VWrKQVsd5coTZNuT8N6YQHUwKgEPxcyD7Bg/sfeRExCrpdXhKK2/JdSAkXsKqJbEO9THMrFOSZZabdKnvVSAq8Kkpvaa1hw3c2gDZljwwhJMtAKRwrqSogMMLpBxFaRCLuVF5xSiMuyphSqSh60fnRj92i9vZtLw5M0aSJ6z0Cbg/7K+UA9jTRMnhbEgGh98z8oo/6g7UZE4EsJhkyHFeEqE2b8iBFjmOZWHY82cbsqWcaNoXzLDu8Meyt3ptjny5q0hYSplBJDpCqOzual3AOBhySsokICAxIDBnqW4dHagydo02x4hly1yUpUOJ0KSGXgUsosQSMQ4aukYa8E1iUwA0ms37t5/Jjjgx5wo2acvxf2dFJiZk0E43X/AAwsknJCFGDy9szUylXpKUpSjiCVFNAmgCheBDUYhJ5YPQ3F2DMtqp02ZwSFr/EYsZhTUIfJI/MxqWGRgijPYrclCJcmzS1KSDdfBIDAqWpVeuvQkQeCUoBAxcDQn1bp9Y1tVpTKQJcrhSn9OQ+/3EKW2N5RLV4Ur8W0KoEit0moUsigbTE0yrAMHNu70cRs0hfGAfFm4eGMwl6GYcHwTiYAbUm+HIVMZkIA8IZzFv8AhsMbl6peqynLOzsPdVSEspQXMLKXewCjxOstU53f8xWtMoz54RL/ABES1MFE/wDJNFCdAhAJfR8yHhgJFPdfZS5SElZeaoKUP0oBNVq10AOPmztYJiZEpUxWZZIxUoksHzvKPkIHzUJRwJN4veWqnERR8KCjAYCK+2JilSpikpcpDIDs61cANSNf+phGFKyTd1JMpUwm8Zq1zCf1OWB0wFIFblj8S0BqvLr2MUBvLPsqEoXLSEpSpryVJokYBQdJxFMYp7k70JQV+Iksu4byReAxDFq8+0RabydqaSo6PcjIoyNvyFB0zpbc1pHyJBjyFHOXJ0glIHCOggWJoBZwCGzw9iCsm0pCQHFBr7yjqPPZumJByqPpGptKc1Dz98owT0H8w8xGFJkJ1f37wgXbKTU53pjdrpUfR3gum0owKk05+/OBm0GMyWpJBqrB+1fMeeEFBvBX2kL4bVXyP9nMCbbaPj4qFYrg4DP8mgrbQyQtnYHurAD1PYQCtUslhR2JJ5n/ABBAkMez7EZaLMcCpNoUdeJHD6N2hj2lshE+QJU17rA0LVAD10iltWxlH7OgliFWdH9XiFcHAm+tKWxI+57MIAywLll3LkSSFgKNyoe6XOT0c1NRBDbNoKQhKTVgw/eULqeWpi9tRZZmckio0DqJ6Bj5xUmyb1sSFBkpliZyLulDaMAR1gehYS2HIuFn+EAP8z96Qibz7ZC7XLQv4ArxF8vEVeHki55GGsbQKbLNmrcElXZLBA+VYQt3LOi0Wpc2f8FVEdXCQWyCa0/TGMtHSLelK5QQDwzGCSMlM8v5thyifYShOsrTACQoPyNHbo5PSBFlkzEyJCSCSjhLF2uUChqCjDqIYJtplJCrpKL37incuygGZ2J+WTxmZIXN5NlBNnuJWtUyatEtCVNVRWGbFRSACSejjV/sdhRZLNLkIwCbowDn8x7lzHNdgWMDad+8pSJXE6y6lOGSa1ABc9QMMY6FsPbCbQuahfBMlKa5QEoPwrcVUlQ0YBmyjMVlC3BdRmpxxM3zIvDl84r7v7uolLIUClZAWZikgqW5OCvhTgKM7UGEM9q2nKlEJoVmgSkOok4dO5jyekNfnkAN/wAYLjv+o/LHGALYv7Zt6ihUqRwS0/HNDluLI4rmqJpjWpMSbNsqbPLoGJDN+kY3RzepOZfQRtY7WJy79EoQeBFHfC9yYUT3NKRDtC3XiQlq4k4aeX3MYY1spvAqJDkltCBhhiM4i2pbwlXgOlkhJUKOVqchnLgBLf1conRaESuJZ4mJCQLxLCpAAc00/wAcw2ltI2q1qmFJAUugLuEhgH0YAdIww62q1Sl0UxJb0bEcvdYjmbHlEv4SQqvEBcNMeJJB1gJJXdIuk9MRWmBwo2GsNditqgAVoChV7pbpRVO75RmMgTO3bSahZAOAKQrlmQcecZBmdaJKv1A5uLp+dDlhGQtIe39EPZjIUutCpix/dTXWnp0g6qSR30gDIIdfJZ/8Uwe2PaLyfDJwDpfP/FB5c4KZJozwhEgUPLV6fSNrT+GCVAMD7elIxUkMkpVLKg5ICkkg4Dkc3A5NDk3g8YAstwGdsDi2jjOvlC9JWfEUSGStlJx4RdIS7+zeeC1tQSlaiGvEF3NMKmlUirnSJdibuTrQlwKKxXli40c5dB2g6MsgLaayohID8Tszu7MG7P0EErNu1dShc4XSudKHNKSoYnoGYa9YbrJurIs6r0xV5bMyfqfrj6DS2WFM+igUpdwAaUr5QtjJFPbRvW+WCcitsgUob/5nyizs9QM5Z/Q48wPpEk/Z4VPM1yfDQGL4qPDh/CMP3jGWCx3ErGJmzV+Rb5BPDAsJBtKcmXY505WBQUpGZKgUoSOZVVtAYsFYm2ayWkEVlpSs9QPRV/8AqMVN6FonSzIQzpJALUSpJAUs5MCCkZmoGJiCROTIspsooPFQZbu9xRvrB5ulZ/maDYRd3/2j4dmRKSazCL38Ic/Mt5QJ3J2lJRfTOUEVcP0Yh/70IEX/APU5MsJlEEeK+AP5GNT3AY9YQEmDQySOyyJKWezzbyFYpCrwIxpp05ZPATau9HgTZ15F6a91FaBN0EMO5JatWjn9nmqFUEpOAIpWGHYVnnGbfmJPEFJvqyJ+Et2ywcGEaMkNGwthzFSP2ha/DmF1lWSQcByAT66wDtO/8wTXASspcIWxCj5MGIyb7x0S37PvWFUvAFIe7oCCsA9AY4zvBslVnmM4IOFcR0xFIEXbHkqHWZvn4ssTJQmInIxSm8Ul2YggEUIdlfNq27L/AKizVpCbTLmHMKSPoQC+VDnAHdEHwX1URo7esHpawj4Sz4jI44jXmKxrzROkCdqbXSqZfkSZqFO5VUOaE8IHIHHWmsybda1JJeYAAcRdoA8G7PbkEtN4TSr8Pnl0Pzgn/t4IDHuW0f33hsC6BG7lvlyUywovMXVajU61VqS8G7XMs04i/cJyNAR0OPlC7tCbNkqUTJBQDRYwb944p8m5xJK2pLUkFRCVYFBqQdOfWJtq8lU3WCCbZ2V+ESoY4lQBDML7CpxwOdRBKwWplXFhlYsdNdD59YGzN5ZSTgafu4RXlb7IC1FLCl0hVHTmGAI59sILkvDKLYV2kpy3N8dcc4yNLFYUT0CaL0u/xM5TQviBR+gjIYCsW0puzVgsQs309CwI7EeRi2lRBBTRQqDzc/I4dDEtts17iT8SHI5jBSa6j5xG4LN9PvzgMCGOyWkTUA5kMQcte0YdnpSCEpDHGjV1f+8BbJbTLXeGBa8OmB+lOWkFbVanAbAjX3kYznQnVgTbspTKCHvUKSkmpBoHyHdoNbt71zES/DtZWkJoFpSlQuilbvwq54HGIpl04/X35axBfbA19OX0gdwpDbJ3n2fdUUzUrKCAxe8VK+EAMASfKhfCIrNvJJmKPjTpcoPTjAOl1Gg1OJ5MIUPAAJVdBUcSwc0jWbs9KwUFLpLOAfp7xjdjUH95d40SpiJdnSZiAoFakIvgcLXXpezJ4nq3KDEjaMlcu/JmJ6L4VIp+YKAYvkRpjCfcYNdAbAYeXKMVKGPv28DsYObPt1mlTESwUzCXN0EqJxLlZorHFzjnEW9dpEpImSpCCzXrrvcGPKnxCg+E6lhK1AteqPNm09vGyUpICSCRTEqIzyJPsmNbHXWslqZabNaJZkTkliAXKONLFwUqD1GBbWsLO1tyJIvLkTSoFTJSxIWxqxZ37EAvWkHbRZwtiCAUkKQqoIIzBGbODXOMstmW7qa8P0ksHdwMgAGDcjmYZSvALRUsWxEykjhGRqHPzi7aJLhnrQgvmMPt3i0JROLxP4N4NmB5c8IziBSye2beJ5Vy5UgJUCeIXmSKN+8z4dYSbDuaPFWqevxQCLrEm8CApJUeYan+IbZ2yUmpLlOejZuKjXtGsiyhDBIAalPn9afeFtodyspStjBLmSQkY3D8PbNJ6OOUaFVWIYjEH6ajmKQXlI++gfKJ7Rs1K/jB1cFiDqCKjtjzibdmoBzH8nH9osWO3zJXwK4cShQ4T/8ArnhElp2QuXnfRmoDiAq95IxwxHOlHgeVE4F+fKCgUOFg2hKnivAvNKmY6scCP70gRtXc1PEZJVLLFgQFoHYi8ByBHKA97n9te8EbBvFNlFn8SXhdU4I/hU1OhcYYQ9oGngG2fdq0oSXWkCjXfESMetOkWdk7lLMwTJpSQ4UwTRRydSiSRyoKCG6x7ZlTuFJ4s0qofLPtF9IJzw5+zGxY9uinJsASmpBJbtj/AGjItz00y9NcoyNaGUcHOETKmvvnFVAuzFIwCnUjTBlJ+YI6we/2qWACAQf41adYimbNQS5BJTUG+qhOOcFysK4X9BcsdIuWO1H4SA49NMcj3wiVVgRWhxH5lfeN07NReBZVA/xq1bWEbD+Fs2Sl3yGo9/ONTZ72Bp1+bRutDCj+ZjJckM9XHM6dY1hf+dr0jXZj7rRq98+8eCy54as9PLpF1EsFLnn6EiI7uVWwxMLYPwP6QmSWrh9RTWPP2YtiO59+xE61nU+ZiJcwkJcnGCK+JojNmbENTKPUyccDnTv9Y1VaVUqfzekRrtCggMTj9H+kazPhZaFnpUP9K4YVET2WRUMPJn+zAdMYEG2rvDiNVH1EWbNtBda4EtQcuUbtQPxjFJSwYivb194xYRIfLs+MLszaMwfm54DFn01iaxbZm5q/6p+0VuxOlB1Wy2w5RqmwnClPdPRooo2xNLcQw/Sn7Rsja00/m0/Kn7chGsPQuz5KcQ2DEP6+6xImWAKHDIvhiO0Cf25bvRycbqftFlVvXQPToNekc7RVKi8mWXvYa1Zvo/3gbb93ErJVLZKziwoqlXTqdRXkY2TbFhq/Ic4s/tSiC51yGkBIzQozrKqWq6tN05PUHVjgfXGkRlQ9iGyd+JLIXxBxiOlevOFWyG8glVSCoPyBIHyEOhJIiJBoR0NR5EYHpBjZ28MyWAFfipH9YHU0V/MxgFMU2EYug7faMxU6Y9ytuypo4FBwzhVCKZgxkIfiENXX1jIPVlVJH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5" name="4 Rectángulo"/>
          <p:cNvSpPr/>
          <p:nvPr/>
        </p:nvSpPr>
        <p:spPr>
          <a:xfrm>
            <a:off x="460375" y="3861048"/>
            <a:ext cx="8360097" cy="267765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Los seres humanos con frecuencia posponen el ocuparse de su salvación porque piensan que el tiempo de gracia continuará indefinidamente; creen que los asuntos temporales necesitan de su primera consideración; que primero se debe buscar el placer; que mañana será más fácil arrepentirse y creer que hoy. </a:t>
            </a:r>
          </a:p>
        </p:txBody>
      </p:sp>
      <p:sp>
        <p:nvSpPr>
          <p:cNvPr id="7" name="AutoShape 4" descr="data:image/jpeg;base64,/9j/4AAQSkZJRgABAQAAAQABAAD/2wCEAAkGBhQSERUUEhQWFRQWGBgaGRgYFxoaHRoaGhobGBgcHRscGyYfHRwkGR0aHy8gIycpLC0tGB4xNTAqNSYrLCkBCQoKDgwOGg8PGikcHBwpKSkpKSkpKSkpKSkpKSkpKSkpKSkpLCkpKSkpLCkpKSkpLCwpLCkpKSwsKSwsLCkpLP/AABEIAOsA1gMBIgACEQEDEQH/xAAbAAACAgMBAAAAAAAAAAAAAAAFBgMEAAIHAf/EAEQQAAECAwUGBAQDBwQBAwUBAAECEQADIQQSMUFRBQYiYXGBE5Gx8DKhwdEjQlIUYnKCkuHxBxUzorJTc8JDY7PS4jT/xAAaAQADAQEBAQAAAAAAAAAAAAABAgMABAUG/8QAIREAAgICAwEAAwEAAAAAAAAAAAECESExAxJBURMiMgT/2gAMAwEAAhEDEQA/AEsTFanzMSi0KGav6j7pEN5vfv2IwVLNCdSTk/pb8dQwfzPWNvHOZPme8VkA+UTeIdf8xuqN3f0sCcTW8fOPP2lQ/MrzPvGKxUxd/L+0RKnVoc43VG7v6EVWpX6lefv2IitNsVdPEXb375REhb/fnrGs4sCeWXLtAcVWgqbvY5+AmlB5CPUyE6JryH2iV+WUaAH0jgrJ6tujwpHLE5D7RFNSAnIYNhmposs/rGk8G6Xc/D6iDQvZm4ljQeUegj2BEZL9o1dyY1G7MmDaeQjJBvAuA14h20MeB2pzFRy9+USWFGIc/EqNSN2f02XKAlrUQKJPpjAoKPhFWd0kH328oL2sfhTDjwq9IFmWBJP8Kvr/AHiUisGSbPXwmuas9CY1s85XiKD4XmHQp+8S2CXwfzLHzOMU5NoQmeoKIS5mM5GqPnE6LWELTLZF5zQjA8xnF7ZZHhpUsuSTnzOXKBVu2qnwyzKDp6ABTkl8mHpHlh24AkBsCWqkAuokHHno8CsDqWRiSlJyTVu2vvnAfYi/EVMvBJwyNOJQLPlSPJe1FkuEeQWXyySB84E7CTOLhIZxVroYXl0N5y4U47QKGlIcDJQA1waYQD3etKVKV4jHhB4jneIfypEp2LPUCTMZ2c3lE9gLsBt3NkhU0oWouEXjT966eIvmD/UY3UHbKGyZPszsq6/Jyfl7pGRujYsofq/rUfq0eQlIezkfzrEifpGg90jYGPfR8ubk6+x7rG4MapD51jBIUljiCT2Iy0wLvAboyVmxDxopHv3WNycojSowwDYIwqY9nHgJxHvzzjJQz07R5aE8J6H094QJaGjs6B4dA2g9Pfsx5dPP2CI2Zkj+EenpHiSfp0jz2er4eXf7RpajwHt6h4sJrEVpAuHtnhxQBTQGnP8Ax2jyYpzhj7+kbM2A91jX3nzjGJCl/nE2zwAT1V6xClBy90i9YkULn8x9XjAM2hLezzW/SqFcSZplElTC7RLg6OPhGT50eGOdKmKTMFVAk3SAGFHAoGAxAzxfF4FqlkSSD8QQXryiMtl4aILDYipHEsmpGZwOPEW50EQ7O2cROWCskXlaDC61QHAYmg6wU2ceB/3l16KOvaKlkJ8eZT88z/4QtlaN9qbLl3bxSCQUsS5/MNTzI5xa2HKATgAc/wCox5b6yzjin/yTEmxR+Gnv/wCRaFbHSyFZaiD5Ze+UCd3li/M7/wD5JhgumgcBh7rAzYGz5iFzAQxowbF1LJ7MoPSnlAQ8nTDMtOgp75YQtbDf9rWK/wDDr/8AcV7pDLZ10BenplCzsRKhaFrIJQEJTe5maphqThQVYwUtmb0NkuMjJaS1cYyJjnGU6ZiNm089YxISVcYo5woa5hwQ/bKCtm2FJWRdtJAOS0MR1Lt3ciPblydfD5qMHLQM6eWbnSCdqsJlyEgjiUty/QuOwYd4Ny7BZLMCoqCpmrhauwBYBn0gFtDaHiLfAYAPl9zmftHPGUuWapUkdLhHii7dtlBRjWW2OUSsCKRsktp6dI7LOIjT5f2yjQbUlJLEklwCw8xoMn7RV23OKZRajsHz1hckzAFAqql8IWTK8cbydWs29VnmqCELN5qOGva515wRSp/fv2I5GOBd5AIfiScClQftjl7PQ91ttftEi8r4wWV1Aoe+MckoVlHep3gYpaqeUQz/AITo1Y2Qvl7aKG2tqy5Eu8vFVEgYkgV7DGEQxcBr75/eJpUkkAnD3jSEmdv+oK/DlpbRRJOtSKDWkFdk74BagJoCEroleV4n4Tp305waFY2AADLP5DWLFj2WZrkuJZJOhV9h6071bOnxJvhnAcSh1wHTM/y4OYZJs8S5bmmHmW+v1iUpUUjH0o7Vt/7KgeGh615ACp9BiPR1/bRVOQlUlL3gRSvCXKhmCyqtTMDOCW0rWFy5jEHhIFat2zOPOBm69xMxBupvKSQ7B3xqeY9IBRZIbCfwnxBUuuXxH/HtoqWRR8df8Uxv+nPtDLtjZoQq+j4FniTkJhwUH/UXBGpBzMKgtKJU1apiglN+ZU87hHfNuUTaK+BW3I/DLnEp/wDNJ+kS7D/4kdDy/MYXrXvjIUlSReTVLOMReBcNy117QW2DbQuWhKFBauIBIxdyc8BzhXBjKasLWW3pM9KAQboUtQB/SGQG1vF+0UtnbXmTJ0xzMu8K0pf4WdN1v1UcuRU8qe7z7F/Z7OZkoqvI4ikkmuakPVJBNAKEUaK25kwqQSosSEP1ZRpSgcvB0gP9mHky7qJYVS8pCTpxZYasOb84v7QsksSvDCEhKsgBi73uoNX1gPZ9pHxOJH4aSWZwbyaEgFLEitEl89DFT/eRa7aUIUfCly0khP5iolxyYABsQ5jQZpbQb2ZOvy0qU9R5sSH7sD3jInCQwA8tNIyJurK0ccuAPrhnHhWx1j1CXGUbCUauMvL39I90+ZZ4iZGwPPl9Y1RJOHvlG3hEZVaMazZKW0jZv7949AOjdo3RKL19+/pGACtuyiqSoB6MT0BrCrILEMWOvpDRtS2Kv3EsAzklqjNnywj3dvdP9qCyKKT8KSWvjNiQGI+ooInKSR08aYMswlEKvzVO7UBqCanH3SGDcdkzJqQSEFLgKxIehwb4T84s2vc6XKkq8QplzEqSWcKUQQWAAJq4/K4Z+sNe58izIAUtr90lAdKgE0dlDFWBLsRlrHNPkSR2Q422b2tQko8ScChGqqPhQA1ftHOt5NpG0zb6H8NPCHPd2Gpb5Qxf6m7fRO8MSpgITeBAPMN86QH3U3UVaiFqvJlh6ihUXy5PGjq2GSp0gLs+SpS6ByAVGrMwzf3lF+xAKlrSwF+qSSAMaJrnpD7sbcdF+Yk1lrDOaqNQRXIiIdvbqWZCFyZSFJWm66ypRSAU3xeAxvMBQOWyaB3TD1dE3+mdrJEwLe+lnc1Zi3PDt8oqb07bmTbRMlqYIkzCEpwcgMCczRR6Ujz/AE12ctC1TVAhgUgKBBc/EWOdAPllFXe6yqm7TXLRmlCj1CPmTSJtKx1iJS2Vs60TpighUqSlIZSr1xAvE3RzrDDsa1rCAVB5skkKSn9SXB8wHAwNBBzZO6stFnuqUoAK8QqBDqbG84Ib3SBVhs6ElXhJKQpSlcWJJcn4SaDrg0BtUGKpDTJUm02dSXDLSwOhbhPUFj2jj28NpWq0qQo3Qlbqr+YgXsPYeOu7Lkpky+I4VJOX5jHGNqzJa7TMWCSJhUpJzF6vLOkNBZBJ4NVWZ5iKhrt4sWZyQG/pFdTDDYdpizWiVNYhqKf84U4ApR2r1ELq0pGV6hAdJS1HpUhhhzfCDGwdirtBSXV4YJu3i900YgPUv68oaWsiK/DpsxfjzhTgRrmo4dgH84pbBsRKpiRR1JLgUAqH07d4tST4KABiSEgfqUogDzOPIHSDNmkpkoPcqLM5zPvJhHLs63gobfQiXZihnvBkjMqOBf8AVeq+tYSNzJak2meZiQFDhJbG6wvdCXLczDXarb405/yyq4O6yzeQr3EBNlf/AOmZh+Z/63hrwahslVr05R7GoAEZHMXOTyAK4RJQ1jyZYyJZVy6efWNNkWMmXQHP33j3rzR8zWCaQDQ4/PpG5lEk+/dIkQjKvvn9ftGyQHPvP1/tDCEJRBbdzYgtC5l8lMqUi9MIZy5N1A0NFF8fWKE1QDEkDr21zrB/c/aUsWW1EKopaRTEshgkVc4inNqQnI6WCvHG3kYdjbs2KYo+FJQ8tNSXUSo6kmpfHoYAbS3aukuWWkJvmWbt1QDFSWa6xepZw7vk9btbP/ZbIhK/+VQvLb9SsR0Dt2he3ptCL6H4Sq+b2F8JLlBOGT15c45G2dsED9lbMTKBtdrXfUgcC1pAISwAJbFRDZOI57vHtjxrTN8EES7z04QSzFR0cOKfWGLfbei/Z/BZir4v5SH7FQPbs8G6O7YVKTMmABU9RIBApLTQlmzJbuawqXrLSl4gfuxuimesKnKC8xLCnYfvUfypHVbJY0ykNQJArhQJHoB6QOsG5kiWAlMsKTUu5vpzoqnDjTJ9GAMW7YxKaNNlZpXiOYIqQ2I0ODPCybkaLUXkSpG9CpdnEtKVJniZcTeSBeCVAJJHMMkpNakuGeJNsbzmRLT412ZaAGAwCcSFLAxUXFMG6watexRNmgCWkKTdUg58P6qOHokDDheFjfmzInLStB/EloPjJAfCiQW/MeKmgfQkOsFFLBe3btZKASau5/mq/fGMlbPSu2zJyr19Rupc04UpDCmILwL2LaUlKQmYEBmKiOK6MgP1j6wxICVEJWlkqSlhXhukkVoXIqTi6hyh6IufgQ8OfLJEpIUgpJKSCakswIUKZ9zygAm1izpJWGuJoNbt5hyYhu0Hpm05qALvEklnLFSflxUfGOe7+TVKWi+TTImvExw6uOxgKIzmvARtbeufNJvTFBKgyh+WoqGqPrAWzWcqa7U1ehpTPt6iNhJrdwrVzR2D1117R0TdHYqFBBWgfigkAflQlj8yQ/XRoo2kgLJFsr/TlRlibOVk9y7U0o5JOuQ+kFN2U+G5eiyGDFwolyOt4rLfQQ47VnXJClAswqWqOg1wECtgAKnTSsD8NRSnCjgFR6tdT/KdYg7eykcNUXrLsw3xMXiHuilMnOpIccnOsBd5tsOvwhMCAzkgORX6tQdy4EFd5dveAgBNZizdSHbL5AYk5CFbZ+yEzApc3iWpRLpURkKUNG+HoITSKXbL1lt0lCWQo0zZRc4uTddzqYDbNtyEz1EqoQagEs6syAa4wYXu/JY8Brjxrq748UBd29nIM1aFpvJQkM9a3lDqaAQuCjvQzjb0pWF49EH6gR5FmTsOzpH/ABJ8qx5E+pTtIR9qLl/s62LFgG66ff0gZuzP4lIP8QpgXA+Y91gXbreVnQO7feM2fbTJUpYAJukZuMCfSPUc/wBrPAUcDZZp6VK+IFunb305xNa7QiUgre8cP5jp2EJSJ5BJdz9422ltlc2WlBPEDkOWsZcjeArjBu1beuatSlHF+gThhqdc46HudLSixSlpQeGYFTV3SAEpXUu9QAMv0iOdTbOSwAqAH6k0EdWs80yLJKs0vG4RMmMCmXQ3iXxN8kMx+UCUsYLximOG2NtJVOlykL+NLlsboLk61oB1gLtlSbQgJJugEEsHoHcaVBOJ55wr7t7QXZ5YZKi4uBQUHUXcBpgwIpdBzwcRLb955yCCqzrSnmQT1CQeIYvTvnCNDLApbUT41qEpKaqmhCWL0emPV46DLFy0plgulCLqaMGQSmg5qvF88YX9xNmGdtNM5QogrWzYs7cxQ/LyP29JRb0PnKUWZgCZpJboSebwJ6pDQdyHJMy4i8cgS/aI929vCYhFXvplqbS+H8m9Ip7Wtgl2czFYJKSeYvpCh5fWBOzFiXaVoa6lkXGOIwIfV/U6RKCK8weFpKZ02V8KgRdrim8LpbofN4pTrGlNrvtWYi+2AvOELIGbhvnyj3eGX4k4XTxG6H5gBSezuNeLlAv/AH8TbYZZIBlICCKOFBSr9Oam/phpITidMHbf2amROSZaU3VcaU5BT1AGLchlFzZ6lKAUsEKck6uQ4DaNUjJhGu9VrBnyEOAUoUolwLpLMfl84lTaUpqpTk5kO755w0dCcn9F6XMCUg1JD0TV3zHLAdY5tvXOVPtCwsXGPwaMktXVnNMyYdrTOmKWfDN2gS4FXqstTJxCpI2Y8xV97xOWYxry+LyOVY1hjkGbBsoWtIUG4iXYFm//AK+YEdB2IpKCKLAQCjFBuhwcamtMsoBbC2cEqKrt1KkkI5hw6uWHyg6izVNWvJd+nCe+Hd9aqnbyPJOKtBfatqRMlqly0kkjiepyOfQeXKAOzrYZYUp+BanCs6G72qPnBhU69LlzRRYAc16HqmmGmBBw9XZBMwPhr0YFJUzBQdgxFCMwACxSCGJptZQi2uzz507xpqhdcBLKHCh3vY40cvo0OslTS5ZKbpVKQSGbiUCSWyeh7xVlWF1hEyWhF03lE8AbF64JzoC7s8TyLQmaCtBvAksdQmicej9xE+XVF+C3KzxKhTm32gLus3jTtbqfmsmD6V46uPVsoB7r/wDLO6I9VRzo7PUNCVAAPXrGRvJFKj1+0ZCFbOE942UaGPFI94x4KYx6GDwSRGD++cV5DhZJxYN5kxOnAaO/v1jyWipfA+/LCDFhCOwdn33UD8KVzG1IFPm0dOslikrs0nwiTcK1qJZRUSm8sH9SSlRcD9P7tEfdVbLmk1AkTC39IA84LbEm2qwCWqi0KUypb6CqhThoCWLjVoCdlKwNc2ygSRMUzzA6AADdSQ1Bg5cO2mIFYXbfs3xJBWb14lg71YZPqApjzHKCNq3tRdRIQCmUsMmhASoOq6VuQQp2ZyxAZ3ie1EFKeIAJGCnFbrOOgf1fOCYl/wBObD4fjqLqWFJSSRVwm+RjqpsT8IgVvdaBL2qBkJBUehmEmnR4u7FtSkTlTqmUBL8blQm9/KkgHkf3RArfBQm7YUxBSqzpCVCoNLzgjEVjM0f6Lu+e0wmyBBJeapKRicFAnDkH6AxFIUsLPjKRNSxQlUsXPDJAIcktm4JZi1awZ2pZ0/sZUpN7wSJjfwG8W0peHeK27tkQB4s4On4gnI3rgDVADABIBOKuUTgV5SuneNKEylT3E5LhQDALu/nSfhPNLuHNKQlb67M8O1KmpZUtZvJVUVICigkVCg47EEZw97b2HIWqXMUgTLOu8bodxVkqSTxAt+UuO1ISt59nrkTzLvFcosqWSVMQwAOgP5aBw2hhnsRPBBsWWQpywy/VkG6u7M0MNgtBGEo+IAWJNXApoQMWfUQM3elAXS2BVe++g178oYJtvlywylcWgrU+QHciGJyywrYpLgqLiuAA0wHkKGKY2M4SpTVJTg1CaO2P9ogk73WdMvivgksOF3fmkmsHpFqSuWFIUCAxDZ5+dMMXB5wloZJ0BUWUpSVE3komKDM3D8LjkH/60pE6ykLlXizKPldZQI0KXY6gRdtAdBSkOSkpS9HoQIEWRZUgrT8JUuWk3eJgn4jV/iSaE5gCE63Ky7nUKCMzaEuUkJLqTWoukirihNfKPJFqlLSCiYkpOBq4rhdZ+2OEQzNnoSuXeS5SoEkuWZDGmFScGxhiEtIUFhigqSXoRX4h0xNf1GKkBctG0pdoKUB1XCfiSoJcFnrU1Io2bls5LJIMsFBF1nYYZDXLn94Jbb/ZRMSlC7s68WFWUMxUXQ2Qflo1jeKzhPglPxK4TqUipJGbfWJcqwW4Z06BaUvrj9YB7t0XNOoQ/wD2P1g9cIPr8/bwD3ZRxz8qS8e4jmR3+oapRfQ/L6xkZKRSMhBzhihHl0ZwVTu7PB/4Vmv6adj9Yw7vzz/9GZ/THeeJTBqVDR+sSpEW0bvz/wD0Zgq3wnr7/vE0vd+eT/wzDT9JjGplrdQ/jlw6WlpUP450tIH16DnHVJllC1GYoXgkFKQR+ZbOR0S/nCFuv+BItBXwrM2WlKTQuCCwBq4IdtEkx1GdI/BQPzK64qxz0gscXdo2GWtKRMLJSkzFUFRVQBJGDAUesLEuwmVQKKZZZTEuA0smYzuASSnDQx0DeCQESFMB+J4csdCbuHSEzbSCEEpqRRINQXIo2YAy5QTDZupYRLsHiTqGYDNWo4i87P0S0c+2ts9KFG0J4Uy1ApF2vhlRF1tLpUoDKjxidsTp8+WlSz4d0slTABd66ksA1FMMsRDDNsHi0Pw5pOZIar6JJA68o1AWwns+aFyFg8QKS45YH6wKRYzcMlF7wwFmha4kAkh8xgzjTKBu7pnla5EslpdC6rnAaIN4AqUCM2HnDRu9ZlqkrE0G8UKSp+ZKWdqm6RVq6CJxeaLcmkwLapFol2MIC7vhBJSu7UJUxJJNOEkC8wpgxcwr7StZm3EzAQZaSkuXN7FSidSQ1MgMSY6ltuwgyp6TgEoH/iW+Ucu23IKLRMagUpwetCfNzDtk0e/tv7NZVLFSSAnRzwg9sXzYQB2Xar6lLmKLAvU46PnzpnDba9mhchKGdrhCciUnA8vvFizbv2aYsJNmKUl+IKWOINeDJDADHGr0EGTVBhkXZtvSZZKiGNG+jnE9DFzcfa7TZiCTdUBUnFQIA1dwfSDe2typQ8NnUCSkgsfiSySCAGqByxgZP/09XJdUpRmXXIoHpgCKO/URJNF3BoaDaLovVLYAYk5AHV9eekCZNsUmYLqLqFpdPEGAe8ycaAqfiwdqOGqy5k82cX2Ki4TxOHWlkuRjdBUaPlBzZlhBUVTWZNDTMAUwwAI1PFWtBRIjMpWraEwqSoS1EkioTnlmxJalW6AQbkWmamQmWqWEqcJcF0kuwOL4VYvhjE/jIa+WDEsVFmoMHw9iJbKoTCGFHxYh25fKCxAMd3ps0Ba5h8RM1KiRdAAP5glmJDsxJvA6sYHHeIS5rTgkLTeDpWK8VKLNOxIwwrD5MswR4ii4F1+XCQx6UwhF2QhE1Exa5aSozVqN5ILhYCgQ4LhmifI/1LcKtk03eWVdKmUWGAAL5AOFEecCt29ppQuYFul0oqymfEhwMQ+BbCGI7Bs6k1kS88EsQORFR2hd3a2MhcyaFXikCWALyhUpJJLZ4VjnVUdru0NsjaUoj40+beseRAndqWn4VTQP/cJ9XjIShrYj2K1zZeC+HFv7Yf4hisW1r6QWAdIOB6ktCxePygtsiYRLQNEp9PlHcecmHV2lYwukjUHrr/mIv94LsQH6P6q+saJJ1EUttLTLQCMVKAwwoSSwpQDCE0Ok3oFeOJs0Ow/E8QMWJICgKYsWPlyjsiOLwiMLrjm4A9PSOE2q1tNQlKbqHUlSXetHU45KenPWOz7sWi/Z0THoEH1OHKnzho5QnKqZtvUeBABwLj3q8J23CES30L9cYaNrLvIldPmwhW3lUVIY5qHYEj6lu8FEwHI2SSpZGaJY/mvGtMC4eGiTOMwJH6kgqbTBnyBU46BXaps8jjTiTMlZfqVT0MXtn2QSgoULrWpxoTe1pTIQWBbJNlWdKrbNmDFMpEstq5WaasRDNs6zs5yUpFP5ifQDyhE3T2/JClkKmLWpVQwDk4VJ+IsBoKDKOg7HBIdTZYahw3Z4RbKT/kq7eLBQqymw6pA+V6ELbFiJQkqSxC5oJxdlOR5X/Iaw77wzD4gD0dFK5XlH5KEVt4LElNivNgtCsdXSTX+J2jMmtCvLANPtrTEeUZKnFyRMDoLqRW6Uk1UkEsFakGncRAuaAgkEggY/Ins7xNabqLKArBiog50onnk45NmYMxuHDdm1s20mauVdVd8JZWQQ941SAK5HOL+1dtJMoiW5UsFIIpxKoyXxLOdAznOFXY8ohN4ljU10xxPm+kH5exKibPJEsJISg/Esmqio/lRdADYsGLAsV6os+Vg8oWjw1pN0kMgjAsOIgHCWkZ/mVdxwBOzJUu6kOJaANXJOZ/eJJLYvXUxBalGbOK1UQgJSkAZA6ZB2LckAwZsNmAF5TjEh6tqT+8Wx6CH0Q2eyrKHBX0SDlRudWy9YM7Ms5JdtB9T5fWKlglmcoKADZc6s55aQyWezhCQAGgAbBG2rfLQhSFKACgmWXU13xKPXQKCughb2MhIkJmAApJCVHkSUoV0enRUZvftFrTMlpAu+HLUtTF7yL4Ydl1OiW5gtuzIC7L4a6BaGLUZwX7h/lGkrQ0JOLszwQSBlT6QsbpJ/En4v+H5NSGaxXillnjSbq/4klie+PeFvc8lU2foCg/IxyenodryhmutlGROfdIyANZye6wblFywoIlp6D00im7hoI2BbITqw9I7jzvAuizqUjhYFiz6tTLrC7teXOWCgyllSCpVK8N26WVm7uKOO0HbLb1J59/fWJJu0SQwo7Owr2MLRWHJQt7KsF5YWUlISXJUaqU1eeLcqQ+bqXhZ7Sl+GW6UAZBTrFNWV6aQBlcz/AH+fWGPYZu2SeQ1VqI58CR6gxlgWbvJ7tG0XZYVjdQo+WnOkLW0OIsrG/Kw/icjzTFjb1t4JcrOYtI/lBvKMCNoWpVGLXp6Hz4ZaUqI8yYZEgvsj4lnQycOqmOGsXNrLKUTVqYXJUzM1vHh6EhIpr5wF3ftTy1vjfkOcaXwfrFvasx5JS9ZqpCMH+JV5Q/pJgMKBqdmpQSQm6qUqxpSoByLzFRvZu/oMGbrGx0gAt6dvp2jl+1kkptqgWCZlnxdhdCKDtHSdmqYmpIuhVcfeMLEaeiipd+1Kr8JNCHwN0fJLxvv7KV/ts+5ilKVauEqST6PEW76AZq11qXL4lRors4eCO9ij+w2m6xPgzKH+EvhygkjkKdrlfAUhJcu7srTmxIw5Zxtti1/glyC6khvmfRzCtZp5lrvDk3MdccQflF1FsVaZyJQFL1Op4QByqfOMostpDtscAeCr4lLSVAEUSEgEKNReLqSOWhIBizabUVqUorvflcUSCfyp1IzUKCucQ2/ZwXZlXaiWpKkn9SQnjA0F1R8iIhnyir8FKgwAlpIFDMWLylN+lMsMBTEOYYmwts2zpm1Sxly/zioUsCrHMJ1FHJ5QzWTYxmMVumXSgoV6P+lPLE8sxm7cgKN1DeDJF0l3dYrdGpGJOpENKbegMHrkIFiskCEy0skMMGEaWu2CXLUtWA/wB3MbBJUXOHv+3zhY3j2gJq7gLS5amOQUvBXZAJH8ah+mFoAs7YUZk1KS58Yl6VuIcqJ6urz5Qz2aaUyP4n7DX084WZU8TLVMWA9wCSnq7qGlFHKGfZ6CtQQQS1DQMD8QHkR5w45bnyCmYKcK0pPRQABfqGPYwpblj8Wf/J5sYabZPv2kIB4ZCOJv/UmMw7IBP8whY3JT+JaD/wC3roTHNNZOvj/ka1ocf5jI3aMhSpx9J7wRsiuBLPgPSB6WaCFmHClv0j6R1nA2WUco9lg5RojCjRskMaxhSyEnV6eb0grZ7Xcl3HoVTRniSEjycCBCVvhprzioLXxKQqg8SmH5rjnVuH1gIaRZtU+9aA4dKBdwpxO58mHeAq7SShKji86Z/UsBPZvWJ7XMugqwoSerN8opWpvDIeqZaAepVePJ3HzhxLsLbszQUzsMEK7Jfs9D5QRK/EnSKkC/MW2oloEtL9FZcxC9uxOZSxkpBGDk3Skr1fhUDAzbm2Z0uZLBSqT+HwLFb6VG8VAuM2fo3VWrKQVsd5coTZNuT8N6YQHUwKgEPxcyD7Bg/sfeRExCrpdXhKK2/JdSAkXsKqJbEO9THMrFOSZZabdKnvVSAq8Kkpvaa1hw3c2gDZljwwhJMtAKRwrqSogMMLpBxFaRCLuVF5xSiMuyphSqSh60fnRj92i9vZtLw5M0aSJ6z0Cbg/7K+UA9jTRMnhbEgGh98z8oo/6g7UZE4EsJhkyHFeEqE2b8iBFjmOZWHY82cbsqWcaNoXzLDu8Meyt3ptjny5q0hYSplBJDpCqOzual3AOBhySsokICAxIDBnqW4dHagydo02x4hly1yUpUOJ0KSGXgUsosQSMQ4aukYa8E1iUwA0ms37t5/Jjjgx5wo2acvxf2dFJiZk0E43X/AAwsknJCFGDy9szUylXpKUpSjiCVFNAmgCheBDUYhJ5YPQ3F2DMtqp02ZwSFr/EYsZhTUIfJI/MxqWGRgijPYrclCJcmzS1KSDdfBIDAqWpVeuvQkQeCUoBAxcDQn1bp9Y1tVpTKQJcrhSn9OQ+/3EKW2N5RLV4Ur8W0KoEit0moUsigbTE0yrAMHNu70cRs0hfGAfFm4eGMwl6GYcHwTiYAbUm+HIVMZkIA8IZzFv8AhsMbl6peqynLOzsPdVSEspQXMLKXewCjxOstU53f8xWtMoz54RL/ABES1MFE/wDJNFCdAhAJfR8yHhgJFPdfZS5SElZeaoKUP0oBNVq10AOPmztYJiZEpUxWZZIxUoksHzvKPkIHzUJRwJN4veWqnERR8KCjAYCK+2JilSpikpcpDIDs61cANSNf+phGFKyTd1JMpUwm8Zq1zCf1OWB0wFIFblj8S0BqvLr2MUBvLPsqEoXLSEpSpryVJokYBQdJxFMYp7k70JQV+Iksu4byReAxDFq8+0RabydqaSo6PcjIoyNvyFB0zpbc1pHyJBjyFHOXJ0glIHCOggWJoBZwCGzw9iCsm0pCQHFBr7yjqPPZumJByqPpGptKc1Dz98owT0H8w8xGFJkJ1f37wgXbKTU53pjdrpUfR3gum0owKk05+/OBm0GMyWpJBqrB+1fMeeEFBvBX2kL4bVXyP9nMCbbaPj4qFYrg4DP8mgrbQyQtnYHurAD1PYQCtUslhR2JJ5n/ABBAkMez7EZaLMcCpNoUdeJHD6N2hj2lshE+QJU17rA0LVAD10iltWxlH7OgliFWdH9XiFcHAm+tKWxI+57MIAywLll3LkSSFgKNyoe6XOT0c1NRBDbNoKQhKTVgw/eULqeWpi9tRZZmckio0DqJ6Bj5xUmyb1sSFBkpliZyLulDaMAR1gehYS2HIuFn+EAP8z96Qibz7ZC7XLQv4ArxF8vEVeHki55GGsbQKbLNmrcElXZLBA+VYQt3LOi0Wpc2f8FVEdXCQWyCa0/TGMtHSLelK5QQDwzGCSMlM8v5thyifYShOsrTACQoPyNHbo5PSBFlkzEyJCSCSjhLF2uUChqCjDqIYJtplJCrpKL37incuygGZ2J+WTxmZIXN5NlBNnuJWtUyatEtCVNVRWGbFRSACSejjV/sdhRZLNLkIwCbowDn8x7lzHNdgWMDad+8pSJXE6y6lOGSa1ABc9QMMY6FsPbCbQuahfBMlKa5QEoPwrcVUlQ0YBmyjMVlC3BdRmpxxM3zIvDl84r7v7uolLIUClZAWZikgqW5OCvhTgKM7UGEM9q2nKlEJoVmgSkOok4dO5jyekNfnkAN/wAYLjv+o/LHGALYv7Zt6ihUqRwS0/HNDluLI4rmqJpjWpMSbNsqbPLoGJDN+kY3RzepOZfQRtY7WJy79EoQeBFHfC9yYUT3NKRDtC3XiQlq4k4aeX3MYY1spvAqJDkltCBhhiM4i2pbwlXgOlkhJUKOVqchnLgBLf1conRaESuJZ4mJCQLxLCpAAc00/wAcw2ltI2q1qmFJAUugLuEhgH0YAdIww62q1Sl0UxJb0bEcvdYjmbHlEv4SQqvEBcNMeJJB1gJJXdIuk9MRWmBwo2GsNditqgAVoChV7pbpRVO75RmMgTO3bSahZAOAKQrlmQcecZBmdaJKv1A5uLp+dDlhGQtIe39EPZjIUutCpix/dTXWnp0g6qSR30gDIIdfJZ/8Uwe2PaLyfDJwDpfP/FB5c4KZJozwhEgUPLV6fSNrT+GCVAMD7elIxUkMkpVLKg5ICkkg4Dkc3A5NDk3g8YAstwGdsDi2jjOvlC9JWfEUSGStlJx4RdIS7+zeeC1tQSlaiGvEF3NMKmlUirnSJdibuTrQlwKKxXli40c5dB2g6MsgLaayohID8Tszu7MG7P0EErNu1dShc4XSudKHNKSoYnoGYa9YbrJurIs6r0xV5bMyfqfrj6DS2WFM+igUpdwAaUr5QtjJFPbRvW+WCcitsgUob/5nyizs9QM5Z/Q48wPpEk/Z4VPM1yfDQGL4qPDh/CMP3jGWCx3ErGJmzV+Rb5BPDAsJBtKcmXY505WBQUpGZKgUoSOZVVtAYsFYm2ayWkEVlpSs9QPRV/8AqMVN6FonSzIQzpJALUSpJAUs5MCCkZmoGJiCROTIspsooPFQZbu9xRvrB5ulZ/maDYRd3/2j4dmRKSazCL38Ic/Mt5QJ3J2lJRfTOUEVcP0Yh/70IEX/APU5MsJlEEeK+AP5GNT3AY9YQEmDQySOyyJKWezzbyFYpCrwIxpp05ZPATau9HgTZ15F6a91FaBN0EMO5JatWjn9nmqFUEpOAIpWGHYVnnGbfmJPEFJvqyJ+Et2ywcGEaMkNGwthzFSP2ha/DmF1lWSQcByAT66wDtO/8wTXASspcIWxCj5MGIyb7x0S37PvWFUvAFIe7oCCsA9AY4zvBslVnmM4IOFcR0xFIEXbHkqHWZvn4ssTJQmInIxSm8Ul2YggEUIdlfNq27L/AKizVpCbTLmHMKSPoQC+VDnAHdEHwX1URo7esHpawj4Sz4jI44jXmKxrzROkCdqbXSqZfkSZqFO5VUOaE8IHIHHWmsybda1JJeYAAcRdoA8G7PbkEtN4TSr8Pnl0Pzgn/t4IDHuW0f33hsC6BG7lvlyUywovMXVajU61VqS8G7XMs04i/cJyNAR0OPlC7tCbNkqUTJBQDRYwb944p8m5xJK2pLUkFRCVYFBqQdOfWJtq8lU3WCCbZ2V+ESoY4lQBDML7CpxwOdRBKwWplXFhlYsdNdD59YGzN5ZSTgafu4RXlb7IC1FLCl0hVHTmGAI59sILkvDKLYV2kpy3N8dcc4yNLFYUT0CaL0u/xM5TQviBR+gjIYCsW0puzVgsQs309CwI7EeRi2lRBBTRQqDzc/I4dDEtts17iT8SHI5jBSa6j5xG4LN9PvzgMCGOyWkTUA5kMQcte0YdnpSCEpDHGjV1f+8BbJbTLXeGBa8OmB+lOWkFbVanAbAjX3kYznQnVgTbspTKCHvUKSkmpBoHyHdoNbt71zES/DtZWkJoFpSlQuilbvwq54HGIpl04/X35axBfbA19OX0gdwpDbJ3n2fdUUzUrKCAxe8VK+EAMASfKhfCIrNvJJmKPjTpcoPTjAOl1Gg1OJ5MIUPAAJVdBUcSwc0jWbs9KwUFLpLOAfp7xjdjUH95d40SpiJdnSZiAoFakIvgcLXXpezJ4nq3KDEjaMlcu/JmJ6L4VIp+YKAYvkRpjCfcYNdAbAYeXKMVKGPv28DsYObPt1mlTESwUzCXN0EqJxLlZorHFzjnEW9dpEpImSpCCzXrrvcGPKnxCg+E6lhK1AteqPNm09vGyUpICSCRTEqIzyJPsmNbHXWslqZabNaJZkTkliAXKONLFwUqD1GBbWsLO1tyJIvLkTSoFTJSxIWxqxZ37EAvWkHbRZwtiCAUkKQqoIIzBGbODXOMstmW7qa8P0ksHdwMgAGDcjmYZSvALRUsWxEykjhGRqHPzi7aJLhnrQgvmMPt3i0JROLxP4N4NmB5c8IziBSye2beJ5Vy5UgJUCeIXmSKN+8z4dYSbDuaPFWqevxQCLrEm8CApJUeYan+IbZ2yUmpLlOejZuKjXtGsiyhDBIAalPn9afeFtodyspStjBLmSQkY3D8PbNJ6OOUaFVWIYjEH6ajmKQXlI++gfKJ7Rs1K/jB1cFiDqCKjtjzibdmoBzH8nH9osWO3zJXwK4cShQ4T/8ArnhElp2QuXnfRmoDiAq95IxwxHOlHgeVE4F+fKCgUOFg2hKnivAvNKmY6scCP70gRtXc1PEZJVLLFgQFoHYi8ByBHKA97n9te8EbBvFNlFn8SXhdU4I/hU1OhcYYQ9oGngG2fdq0oSXWkCjXfESMetOkWdk7lLMwTJpSQ4UwTRRydSiSRyoKCG6x7ZlTuFJ4s0qofLPtF9IJzw5+zGxY9uinJsASmpBJbtj/AGjItz00y9NcoyNaGUcHOETKmvvnFVAuzFIwCnUjTBlJ+YI6we/2qWACAQf41adYimbNQS5BJTUG+qhOOcFysK4X9BcsdIuWO1H4SA49NMcj3wiVVgRWhxH5lfeN07NReBZVA/xq1bWEbD+Fs2Sl3yGo9/ONTZ72Bp1+bRutDCj+ZjJckM9XHM6dY1hf+dr0jXZj7rRq98+8eCy54as9PLpF1EsFLnn6EiI7uVWwxMLYPwP6QmSWrh9RTWPP2YtiO59+xE61nU+ZiJcwkJcnGCK+JojNmbENTKPUyccDnTv9Y1VaVUqfzekRrtCggMTj9H+kazPhZaFnpUP9K4YVET2WRUMPJn+zAdMYEG2rvDiNVH1EWbNtBda4EtQcuUbtQPxjFJSwYivb194xYRIfLs+MLszaMwfm54DFn01iaxbZm5q/6p+0VuxOlB1Wy2w5RqmwnClPdPRooo2xNLcQw/Sn7Rsja00/m0/Kn7chGsPQuz5KcQ2DEP6+6xImWAKHDIvhiO0Cf25bvRycbqftFlVvXQPToNekc7RVKi8mWXvYa1Zvo/3gbb93ErJVLZKziwoqlXTqdRXkY2TbFhq/Ic4s/tSiC51yGkBIzQozrKqWq6tN05PUHVjgfXGkRlQ9iGyd+JLIXxBxiOlevOFWyG8glVSCoPyBIHyEOhJIiJBoR0NR5EYHpBjZ28MyWAFfipH9YHU0V/MxgFMU2EYug7faMxU6Y9ytuypo4FBwzhVCKZgxkIfiENXX1jIPVlVJH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8" name="AutoShape 6" descr="data:image/jpeg;base64,/9j/4AAQSkZJRgABAQAAAQABAAD/2wCEAAkGBhQSERUUEhQWFRQWGBgaGRgYFxoaHRoaGhobGBgcHRscGyYfHRwkGR0aHy8gIycpLC0tGB4xNTAqNSYrLCkBCQoKDgwOGg8PGikcHBwpKSkpKSkpKSkpKSkpKSkpKSkpKSkpLCkpKSkpLCkpKSkpLCwpLCkpKSwsKSwsLCkpLP/AABEIAOsA1gMBIgACEQEDEQH/xAAbAAACAgMBAAAAAAAAAAAAAAAFBgMEAAIHAf/EAEQQAAECAwUGBAQDBwQBAwUBAAECEQADIQQSMUFRBQYiYXGBE5Gx8DKhwdEjQlIUYnKCkuHxBxUzorJTc8JDY7PS4jT/xAAaAQADAQEBAQAAAAAAAAAAAAABAgMABAUG/8QAIREAAgICAwEAAwEAAAAAAAAAAAECESExAxJBURMiMgT/2gAMAwEAAhEDEQA/AEsTFanzMSi0KGav6j7pEN5vfv2IwVLNCdSTk/pb8dQwfzPWNvHOZPme8VkA+UTeIdf8xuqN3f0sCcTW8fOPP2lQ/MrzPvGKxUxd/L+0RKnVoc43VG7v6EVWpX6lefv2IitNsVdPEXb375REhb/fnrGs4sCeWXLtAcVWgqbvY5+AmlB5CPUyE6JryH2iV+WUaAH0jgrJ6tujwpHLE5D7RFNSAnIYNhmposs/rGk8G6Xc/D6iDQvZm4ljQeUegj2BEZL9o1dyY1G7MmDaeQjJBvAuA14h20MeB2pzFRy9+USWFGIc/EqNSN2f02XKAlrUQKJPpjAoKPhFWd0kH328oL2sfhTDjwq9IFmWBJP8Kvr/AHiUisGSbPXwmuas9CY1s85XiKD4XmHQp+8S2CXwfzLHzOMU5NoQmeoKIS5mM5GqPnE6LWELTLZF5zQjA8xnF7ZZHhpUsuSTnzOXKBVu2qnwyzKDp6ABTkl8mHpHlh24AkBsCWqkAuokHHno8CsDqWRiSlJyTVu2vvnAfYi/EVMvBJwyNOJQLPlSPJe1FkuEeQWXyySB84E7CTOLhIZxVroYXl0N5y4U47QKGlIcDJQA1waYQD3etKVKV4jHhB4jneIfypEp2LPUCTMZ2c3lE9gLsBt3NkhU0oWouEXjT966eIvmD/UY3UHbKGyZPszsq6/Jyfl7pGRujYsofq/rUfq0eQlIezkfzrEifpGg90jYGPfR8ubk6+x7rG4MapD51jBIUljiCT2Iy0wLvAboyVmxDxopHv3WNycojSowwDYIwqY9nHgJxHvzzjJQz07R5aE8J6H094QJaGjs6B4dA2g9Pfsx5dPP2CI2Zkj+EenpHiSfp0jz2er4eXf7RpajwHt6h4sJrEVpAuHtnhxQBTQGnP8Ax2jyYpzhj7+kbM2A91jX3nzjGJCl/nE2zwAT1V6xClBy90i9YkULn8x9XjAM2hLezzW/SqFcSZplElTC7RLg6OPhGT50eGOdKmKTMFVAk3SAGFHAoGAxAzxfF4FqlkSSD8QQXryiMtl4aILDYipHEsmpGZwOPEW50EQ7O2cROWCskXlaDC61QHAYmg6wU2ceB/3l16KOvaKlkJ8eZT88z/4QtlaN9qbLl3bxSCQUsS5/MNTzI5xa2HKATgAc/wCox5b6yzjin/yTEmxR+Gnv/wCRaFbHSyFZaiD5Ze+UCd3li/M7/wD5JhgumgcBh7rAzYGz5iFzAQxowbF1LJ7MoPSnlAQ8nTDMtOgp75YQtbDf9rWK/wDDr/8AcV7pDLZ10BenplCzsRKhaFrIJQEJTe5maphqThQVYwUtmb0NkuMjJaS1cYyJjnGU6ZiNm089YxISVcYo5woa5hwQ/bKCtm2FJWRdtJAOS0MR1Lt3ciPblydfD5qMHLQM6eWbnSCdqsJlyEgjiUty/QuOwYd4Ny7BZLMCoqCpmrhauwBYBn0gFtDaHiLfAYAPl9zmftHPGUuWapUkdLhHii7dtlBRjWW2OUSsCKRsktp6dI7LOIjT5f2yjQbUlJLEklwCw8xoMn7RV23OKZRajsHz1hckzAFAqql8IWTK8cbydWs29VnmqCELN5qOGva515wRSp/fv2I5GOBd5AIfiScClQftjl7PQ91ttftEi8r4wWV1Aoe+MckoVlHep3gYpaqeUQz/AITo1Y2Qvl7aKG2tqy5Eu8vFVEgYkgV7DGEQxcBr75/eJpUkkAnD3jSEmdv+oK/DlpbRRJOtSKDWkFdk74BagJoCEroleV4n4Tp305waFY2AADLP5DWLFj2WZrkuJZJOhV9h6071bOnxJvhnAcSh1wHTM/y4OYZJs8S5bmmHmW+v1iUpUUjH0o7Vt/7KgeGh615ACp9BiPR1/bRVOQlUlL3gRSvCXKhmCyqtTMDOCW0rWFy5jEHhIFat2zOPOBm69xMxBupvKSQ7B3xqeY9IBRZIbCfwnxBUuuXxH/HtoqWRR8df8Uxv+nPtDLtjZoQq+j4FniTkJhwUH/UXBGpBzMKgtKJU1apiglN+ZU87hHfNuUTaK+BW3I/DLnEp/wDNJ+kS7D/4kdDy/MYXrXvjIUlSReTVLOMReBcNy117QW2DbQuWhKFBauIBIxdyc8BzhXBjKasLWW3pM9KAQboUtQB/SGQG1vF+0UtnbXmTJ0xzMu8K0pf4WdN1v1UcuRU8qe7z7F/Z7OZkoqvI4ikkmuakPVJBNAKEUaK25kwqQSosSEP1ZRpSgcvB0gP9mHky7qJYVS8pCTpxZYasOb84v7QsksSvDCEhKsgBi73uoNX1gPZ9pHxOJH4aSWZwbyaEgFLEitEl89DFT/eRa7aUIUfCly0khP5iolxyYABsQ5jQZpbQb2ZOvy0qU9R5sSH7sD3jInCQwA8tNIyJurK0ccuAPrhnHhWx1j1CXGUbCUauMvL39I90+ZZ4iZGwPPl9Y1RJOHvlG3hEZVaMazZKW0jZv7949AOjdo3RKL19+/pGACtuyiqSoB6MT0BrCrILEMWOvpDRtS2Kv3EsAzklqjNnywj3dvdP9qCyKKT8KSWvjNiQGI+ooInKSR08aYMswlEKvzVO7UBqCanH3SGDcdkzJqQSEFLgKxIehwb4T84s2vc6XKkq8QplzEqSWcKUQQWAAJq4/K4Z+sNe58izIAUtr90lAdKgE0dlDFWBLsRlrHNPkSR2Q422b2tQko8ScChGqqPhQA1ftHOt5NpG0zb6H8NPCHPd2Gpb5Qxf6m7fRO8MSpgITeBAPMN86QH3U3UVaiFqvJlh6ihUXy5PGjq2GSp0gLs+SpS6ByAVGrMwzf3lF+xAKlrSwF+qSSAMaJrnpD7sbcdF+Yk1lrDOaqNQRXIiIdvbqWZCFyZSFJWm66ypRSAU3xeAxvMBQOWyaB3TD1dE3+mdrJEwLe+lnc1Zi3PDt8oqb07bmTbRMlqYIkzCEpwcgMCczRR6Ujz/AE12ctC1TVAhgUgKBBc/EWOdAPllFXe6yqm7TXLRmlCj1CPmTSJtKx1iJS2Vs60TpighUqSlIZSr1xAvE3RzrDDsa1rCAVB5skkKSn9SXB8wHAwNBBzZO6stFnuqUoAK8QqBDqbG84Ib3SBVhs6ElXhJKQpSlcWJJcn4SaDrg0BtUGKpDTJUm02dSXDLSwOhbhPUFj2jj28NpWq0qQo3Qlbqr+YgXsPYeOu7Lkpky+I4VJOX5jHGNqzJa7TMWCSJhUpJzF6vLOkNBZBJ4NVWZ5iKhrt4sWZyQG/pFdTDDYdpizWiVNYhqKf84U4ApR2r1ELq0pGV6hAdJS1HpUhhhzfCDGwdirtBSXV4YJu3i900YgPUv68oaWsiK/DpsxfjzhTgRrmo4dgH84pbBsRKpiRR1JLgUAqH07d4tST4KABiSEgfqUogDzOPIHSDNmkpkoPcqLM5zPvJhHLs63gobfQiXZihnvBkjMqOBf8AVeq+tYSNzJak2meZiQFDhJbG6wvdCXLczDXarb405/yyq4O6yzeQr3EBNlf/AOmZh+Z/63hrwahslVr05R7GoAEZHMXOTyAK4RJQ1jyZYyJZVy6efWNNkWMmXQHP33j3rzR8zWCaQDQ4/PpG5lEk+/dIkQjKvvn9ftGyQHPvP1/tDCEJRBbdzYgtC5l8lMqUi9MIZy5N1A0NFF8fWKE1QDEkDr21zrB/c/aUsWW1EKopaRTEshgkVc4inNqQnI6WCvHG3kYdjbs2KYo+FJQ8tNSXUSo6kmpfHoYAbS3aukuWWkJvmWbt1QDFSWa6xepZw7vk9btbP/ZbIhK/+VQvLb9SsR0Dt2he3ptCL6H4Sq+b2F8JLlBOGT15c45G2dsED9lbMTKBtdrXfUgcC1pAISwAJbFRDZOI57vHtjxrTN8EES7z04QSzFR0cOKfWGLfbei/Z/BZir4v5SH7FQPbs8G6O7YVKTMmABU9RIBApLTQlmzJbuawqXrLSl4gfuxuimesKnKC8xLCnYfvUfypHVbJY0ykNQJArhQJHoB6QOsG5kiWAlMsKTUu5vpzoqnDjTJ9GAMW7YxKaNNlZpXiOYIqQ2I0ODPCybkaLUXkSpG9CpdnEtKVJniZcTeSBeCVAJJHMMkpNakuGeJNsbzmRLT412ZaAGAwCcSFLAxUXFMG6watexRNmgCWkKTdUg58P6qOHokDDheFjfmzInLStB/EloPjJAfCiQW/MeKmgfQkOsFFLBe3btZKASau5/mq/fGMlbPSu2zJyr19Rupc04UpDCmILwL2LaUlKQmYEBmKiOK6MgP1j6wxICVEJWlkqSlhXhukkVoXIqTi6hyh6IufgQ8OfLJEpIUgpJKSCakswIUKZ9zygAm1izpJWGuJoNbt5hyYhu0Hpm05qALvEklnLFSflxUfGOe7+TVKWi+TTImvExw6uOxgKIzmvARtbeufNJvTFBKgyh+WoqGqPrAWzWcqa7U1ehpTPt6iNhJrdwrVzR2D1117R0TdHYqFBBWgfigkAflQlj8yQ/XRoo2kgLJFsr/TlRlibOVk9y7U0o5JOuQ+kFN2U+G5eiyGDFwolyOt4rLfQQ47VnXJClAswqWqOg1wECtgAKnTSsD8NRSnCjgFR6tdT/KdYg7eykcNUXrLsw3xMXiHuilMnOpIccnOsBd5tsOvwhMCAzkgORX6tQdy4EFd5dveAgBNZizdSHbL5AYk5CFbZ+yEzApc3iWpRLpURkKUNG+HoITSKXbL1lt0lCWQo0zZRc4uTddzqYDbNtyEz1EqoQagEs6syAa4wYXu/JY8Brjxrq748UBd29nIM1aFpvJQkM9a3lDqaAQuCjvQzjb0pWF49EH6gR5FmTsOzpH/ABJ8qx5E+pTtIR9qLl/s62LFgG66ff0gZuzP4lIP8QpgXA+Y91gXbreVnQO7feM2fbTJUpYAJukZuMCfSPUc/wBrPAUcDZZp6VK+IFunb305xNa7QiUgre8cP5jp2EJSJ5BJdz9422ltlc2WlBPEDkOWsZcjeArjBu1beuatSlHF+gThhqdc46HudLSixSlpQeGYFTV3SAEpXUu9QAMv0iOdTbOSwAqAH6k0EdWs80yLJKs0vG4RMmMCmXQ3iXxN8kMx+UCUsYLximOG2NtJVOlykL+NLlsboLk61oB1gLtlSbQgJJugEEsHoHcaVBOJ55wr7t7QXZ5YZKi4uBQUHUXcBpgwIpdBzwcRLb955yCCqzrSnmQT1CQeIYvTvnCNDLApbUT41qEpKaqmhCWL0emPV46DLFy0plgulCLqaMGQSmg5qvF88YX9xNmGdtNM5QogrWzYs7cxQ/LyP29JRb0PnKUWZgCZpJboSebwJ6pDQdyHJMy4i8cgS/aI929vCYhFXvplqbS+H8m9Ip7Wtgl2czFYJKSeYvpCh5fWBOzFiXaVoa6lkXGOIwIfV/U6RKCK8weFpKZ02V8KgRdrim8LpbofN4pTrGlNrvtWYi+2AvOELIGbhvnyj3eGX4k4XTxG6H5gBSezuNeLlAv/AH8TbYZZIBlICCKOFBSr9Oam/phpITidMHbf2amROSZaU3VcaU5BT1AGLchlFzZ6lKAUsEKck6uQ4DaNUjJhGu9VrBnyEOAUoUolwLpLMfl84lTaUpqpTk5kO755w0dCcn9F6XMCUg1JD0TV3zHLAdY5tvXOVPtCwsXGPwaMktXVnNMyYdrTOmKWfDN2gS4FXqstTJxCpI2Y8xV97xOWYxry+LyOVY1hjkGbBsoWtIUG4iXYFm//AK+YEdB2IpKCKLAQCjFBuhwcamtMsoBbC2cEqKrt1KkkI5hw6uWHyg6izVNWvJd+nCe+Hd9aqnbyPJOKtBfatqRMlqly0kkjiepyOfQeXKAOzrYZYUp+BanCs6G72qPnBhU69LlzRRYAc16HqmmGmBBw9XZBMwPhr0YFJUzBQdgxFCMwACxSCGJptZQi2uzz507xpqhdcBLKHCh3vY40cvo0OslTS5ZKbpVKQSGbiUCSWyeh7xVlWF1hEyWhF03lE8AbF64JzoC7s8TyLQmaCtBvAksdQmicej9xE+XVF+C3KzxKhTm32gLus3jTtbqfmsmD6V46uPVsoB7r/wDLO6I9VRzo7PUNCVAAPXrGRvJFKj1+0ZCFbOE942UaGPFI94x4KYx6GDwSRGD++cV5DhZJxYN5kxOnAaO/v1jyWipfA+/LCDFhCOwdn33UD8KVzG1IFPm0dOslikrs0nwiTcK1qJZRUSm8sH9SSlRcD9P7tEfdVbLmk1AkTC39IA84LbEm2qwCWqi0KUypb6CqhThoCWLjVoCdlKwNc2ygSRMUzzA6AADdSQ1Bg5cO2mIFYXbfs3xJBWb14lg71YZPqApjzHKCNq3tRdRIQCmUsMmhASoOq6VuQQp2ZyxAZ3ie1EFKeIAJGCnFbrOOgf1fOCYl/wBObD4fjqLqWFJSSRVwm+RjqpsT8IgVvdaBL2qBkJBUehmEmnR4u7FtSkTlTqmUBL8blQm9/KkgHkf3RArfBQm7YUxBSqzpCVCoNLzgjEVjM0f6Lu+e0wmyBBJeapKRicFAnDkH6AxFIUsLPjKRNSxQlUsXPDJAIcktm4JZi1awZ2pZ0/sZUpN7wSJjfwG8W0peHeK27tkQB4s4On4gnI3rgDVADABIBOKuUTgV5SuneNKEylT3E5LhQDALu/nSfhPNLuHNKQlb67M8O1KmpZUtZvJVUVICigkVCg47EEZw97b2HIWqXMUgTLOu8bodxVkqSTxAt+UuO1ISt59nrkTzLvFcosqWSVMQwAOgP5aBw2hhnsRPBBsWWQpywy/VkG6u7M0MNgtBGEo+IAWJNXApoQMWfUQM3elAXS2BVe++g178oYJtvlywylcWgrU+QHciGJyywrYpLgqLiuAA0wHkKGKY2M4SpTVJTg1CaO2P9ogk73WdMvivgksOF3fmkmsHpFqSuWFIUCAxDZ5+dMMXB5wloZJ0BUWUpSVE3komKDM3D8LjkH/60pE6ykLlXizKPldZQI0KXY6gRdtAdBSkOSkpS9HoQIEWRZUgrT8JUuWk3eJgn4jV/iSaE5gCE63Ky7nUKCMzaEuUkJLqTWoukirihNfKPJFqlLSCiYkpOBq4rhdZ+2OEQzNnoSuXeS5SoEkuWZDGmFScGxhiEtIUFhigqSXoRX4h0xNf1GKkBctG0pdoKUB1XCfiSoJcFnrU1Io2bls5LJIMsFBF1nYYZDXLn94Jbb/ZRMSlC7s68WFWUMxUXQ2Qflo1jeKzhPglPxK4TqUipJGbfWJcqwW4Z06BaUvrj9YB7t0XNOoQ/wD2P1g9cIPr8/bwD3ZRxz8qS8e4jmR3+oapRfQ/L6xkZKRSMhBzhihHl0ZwVTu7PB/4Vmv6adj9Yw7vzz/9GZ/THeeJTBqVDR+sSpEW0bvz/wD0Zgq3wnr7/vE0vd+eT/wzDT9JjGplrdQ/jlw6WlpUP450tIH16DnHVJllC1GYoXgkFKQR+ZbOR0S/nCFuv+BItBXwrM2WlKTQuCCwBq4IdtEkx1GdI/BQPzK64qxz0gscXdo2GWtKRMLJSkzFUFRVQBJGDAUesLEuwmVQKKZZZTEuA0smYzuASSnDQx0DeCQESFMB+J4csdCbuHSEzbSCEEpqRRINQXIo2YAy5QTDZupYRLsHiTqGYDNWo4i87P0S0c+2ts9KFG0J4Uy1ApF2vhlRF1tLpUoDKjxidsTp8+WlSz4d0slTABd66ksA1FMMsRDDNsHi0Pw5pOZIar6JJA68o1AWwns+aFyFg8QKS45YH6wKRYzcMlF7wwFmha4kAkh8xgzjTKBu7pnla5EslpdC6rnAaIN4AqUCM2HnDRu9ZlqkrE0G8UKSp+ZKWdqm6RVq6CJxeaLcmkwLapFol2MIC7vhBJSu7UJUxJJNOEkC8wpgxcwr7StZm3EzAQZaSkuXN7FSidSQ1MgMSY6ltuwgyp6TgEoH/iW+Ucu23IKLRMagUpwetCfNzDtk0e/tv7NZVLFSSAnRzwg9sXzYQB2Xar6lLmKLAvU46PnzpnDba9mhchKGdrhCciUnA8vvFizbv2aYsJNmKUl+IKWOINeDJDADHGr0EGTVBhkXZtvSZZKiGNG+jnE9DFzcfa7TZiCTdUBUnFQIA1dwfSDe2typQ8NnUCSkgsfiSySCAGqByxgZP/09XJdUpRmXXIoHpgCKO/URJNF3BoaDaLovVLYAYk5AHV9eekCZNsUmYLqLqFpdPEGAe8ycaAqfiwdqOGqy5k82cX2Ki4TxOHWlkuRjdBUaPlBzZlhBUVTWZNDTMAUwwAI1PFWtBRIjMpWraEwqSoS1EkioTnlmxJalW6AQbkWmamQmWqWEqcJcF0kuwOL4VYvhjE/jIa+WDEsVFmoMHw9iJbKoTCGFHxYh25fKCxAMd3ps0Ba5h8RM1KiRdAAP5glmJDsxJvA6sYHHeIS5rTgkLTeDpWK8VKLNOxIwwrD5MswR4ii4F1+XCQx6UwhF2QhE1Exa5aSozVqN5ILhYCgQ4LhmifI/1LcKtk03eWVdKmUWGAAL5AOFEecCt29ppQuYFul0oqymfEhwMQ+BbCGI7Bs6k1kS88EsQORFR2hd3a2MhcyaFXikCWALyhUpJJLZ4VjnVUdru0NsjaUoj40+beseRAndqWn4VTQP/cJ9XjIShrYj2K1zZeC+HFv7Yf4hisW1r6QWAdIOB6ktCxePygtsiYRLQNEp9PlHcecmHV2lYwukjUHrr/mIv94LsQH6P6q+saJJ1EUttLTLQCMVKAwwoSSwpQDCE0Ok3oFeOJs0Ow/E8QMWJICgKYsWPlyjsiOLwiMLrjm4A9PSOE2q1tNQlKbqHUlSXetHU45KenPWOz7sWi/Z0THoEH1OHKnzho5QnKqZtvUeBABwLj3q8J23CES30L9cYaNrLvIldPmwhW3lUVIY5qHYEj6lu8FEwHI2SSpZGaJY/mvGtMC4eGiTOMwJH6kgqbTBnyBU46BXaps8jjTiTMlZfqVT0MXtn2QSgoULrWpxoTe1pTIQWBbJNlWdKrbNmDFMpEstq5WaasRDNs6zs5yUpFP5ifQDyhE3T2/JClkKmLWpVQwDk4VJ+IsBoKDKOg7HBIdTZYahw3Z4RbKT/kq7eLBQqymw6pA+V6ELbFiJQkqSxC5oJxdlOR5X/Iaw77wzD4gD0dFK5XlH5KEVt4LElNivNgtCsdXSTX+J2jMmtCvLANPtrTEeUZKnFyRMDoLqRW6Uk1UkEsFakGncRAuaAgkEggY/Ins7xNabqLKArBiog50onnk45NmYMxuHDdm1s20mauVdVd8JZWQQ941SAK5HOL+1dtJMoiW5UsFIIpxKoyXxLOdAznOFXY8ohN4ljU10xxPm+kH5exKibPJEsJISg/Esmqio/lRdADYsGLAsV6os+Vg8oWjw1pN0kMgjAsOIgHCWkZ/mVdxwBOzJUu6kOJaANXJOZ/eJJLYvXUxBalGbOK1UQgJSkAZA6ZB2LckAwZsNmAF5TjEh6tqT+8Wx6CH0Q2eyrKHBX0SDlRudWy9YM7Ms5JdtB9T5fWKlglmcoKADZc6s55aQyWezhCQAGgAbBG2rfLQhSFKACgmWXU13xKPXQKCughb2MhIkJmAApJCVHkSUoV0enRUZvftFrTMlpAu+HLUtTF7yL4Ydl1OiW5gtuzIC7L4a6BaGLUZwX7h/lGkrQ0JOLszwQSBlT6QsbpJ/En4v+H5NSGaxXillnjSbq/4klie+PeFvc8lU2foCg/IxyenodryhmutlGROfdIyANZye6wblFywoIlp6D00im7hoI2BbITqw9I7jzvAuizqUjhYFiz6tTLrC7teXOWCgyllSCpVK8N26WVm7uKOO0HbLb1J59/fWJJu0SQwo7Owr2MLRWHJQt7KsF5YWUlISXJUaqU1eeLcqQ+bqXhZ7Sl+GW6UAZBTrFNWV6aQBlcz/AH+fWGPYZu2SeQ1VqI58CR6gxlgWbvJ7tG0XZYVjdQo+WnOkLW0OIsrG/Kw/icjzTFjb1t4JcrOYtI/lBvKMCNoWpVGLXp6Hz4ZaUqI8yYZEgvsj4lnQycOqmOGsXNrLKUTVqYXJUzM1vHh6EhIpr5wF3ftTy1vjfkOcaXwfrFvasx5JS9ZqpCMH+JV5Q/pJgMKBqdmpQSQm6qUqxpSoByLzFRvZu/oMGbrGx0gAt6dvp2jl+1kkptqgWCZlnxdhdCKDtHSdmqYmpIuhVcfeMLEaeiipd+1Kr8JNCHwN0fJLxvv7KV/ts+5ilKVauEqST6PEW76AZq11qXL4lRors4eCO9ij+w2m6xPgzKH+EvhygkjkKdrlfAUhJcu7srTmxIw5Zxtti1/glyC6khvmfRzCtZp5lrvDk3MdccQflF1FsVaZyJQFL1Op4QByqfOMostpDtscAeCr4lLSVAEUSEgEKNReLqSOWhIBizabUVqUorvflcUSCfyp1IzUKCucQ2/ZwXZlXaiWpKkn9SQnjA0F1R8iIhnyir8FKgwAlpIFDMWLylN+lMsMBTEOYYmwts2zpm1Sxly/zioUsCrHMJ1FHJ5QzWTYxmMVumXSgoV6P+lPLE8sxm7cgKN1DeDJF0l3dYrdGpGJOpENKbegMHrkIFiskCEy0skMMGEaWu2CXLUtWA/wB3MbBJUXOHv+3zhY3j2gJq7gLS5amOQUvBXZAJH8ah+mFoAs7YUZk1KS58Yl6VuIcqJ6urz5Qz2aaUyP4n7DX084WZU8TLVMWA9wCSnq7qGlFHKGfZ6CtQQQS1DQMD8QHkR5w45bnyCmYKcK0pPRQABfqGPYwpblj8Wf/J5sYabZPv2kIB4ZCOJv/UmMw7IBP8whY3JT+JaD/wC3roTHNNZOvj/ka1ocf5jI3aMhSpx9J7wRsiuBLPgPSB6WaCFmHClv0j6R1nA2WUco9lg5RojCjRskMaxhSyEnV6eb0grZ7Xcl3HoVTRniSEjycCBCVvhprzioLXxKQqg8SmH5rjnVuH1gIaRZtU+9aA4dKBdwpxO58mHeAq7SShKji86Z/UsBPZvWJ7XMugqwoSerN8opWpvDIeqZaAepVePJ3HzhxLsLbszQUzsMEK7Jfs9D5QRK/EnSKkC/MW2oloEtL9FZcxC9uxOZSxkpBGDk3Skr1fhUDAzbm2Z0uZLBSqT+HwLFb6VG8VAuM2fo3VWrKQVsd5coTZNuT8N6YQHUwKgEPxcyD7Bg/sfeRExCrpdXhKK2/JdSAkXsKqJbEO9THMrFOSZZabdKnvVSAq8Kkpvaa1hw3c2gDZljwwhJMtAKRwrqSogMMLpBxFaRCLuVF5xSiMuyphSqSh60fnRj92i9vZtLw5M0aSJ6z0Cbg/7K+UA9jTRMnhbEgGh98z8oo/6g7UZE4EsJhkyHFeEqE2b8iBFjmOZWHY82cbsqWcaNoXzLDu8Meyt3ptjny5q0hYSplBJDpCqOzual3AOBhySsokICAxIDBnqW4dHagydo02x4hly1yUpUOJ0KSGXgUsosQSMQ4aukYa8E1iUwA0ms37t5/Jjjgx5wo2acvxf2dFJiZk0E43X/AAwsknJCFGDy9szUylXpKUpSjiCVFNAmgCheBDUYhJ5YPQ3F2DMtqp02ZwSFr/EYsZhTUIfJI/MxqWGRgijPYrclCJcmzS1KSDdfBIDAqWpVeuvQkQeCUoBAxcDQn1bp9Y1tVpTKQJcrhSn9OQ+/3EKW2N5RLV4Ur8W0KoEit0moUsigbTE0yrAMHNu70cRs0hfGAfFm4eGMwl6GYcHwTiYAbUm+HIVMZkIA8IZzFv8AhsMbl6peqynLOzsPdVSEspQXMLKXewCjxOstU53f8xWtMoz54RL/ABES1MFE/wDJNFCdAhAJfR8yHhgJFPdfZS5SElZeaoKUP0oBNVq10AOPmztYJiZEpUxWZZIxUoksHzvKPkIHzUJRwJN4veWqnERR8KCjAYCK+2JilSpikpcpDIDs61cANSNf+phGFKyTd1JMpUwm8Zq1zCf1OWB0wFIFblj8S0BqvLr2MUBvLPsqEoXLSEpSpryVJokYBQdJxFMYp7k70JQV+Iksu4byReAxDFq8+0RabydqaSo6PcjIoyNvyFB0zpbc1pHyJBjyFHOXJ0glIHCOggWJoBZwCGzw9iCsm0pCQHFBr7yjqPPZumJByqPpGptKc1Dz98owT0H8w8xGFJkJ1f37wgXbKTU53pjdrpUfR3gum0owKk05+/OBm0GMyWpJBqrB+1fMeeEFBvBX2kL4bVXyP9nMCbbaPj4qFYrg4DP8mgrbQyQtnYHurAD1PYQCtUslhR2JJ5n/ABBAkMez7EZaLMcCpNoUdeJHD6N2hj2lshE+QJU17rA0LVAD10iltWxlH7OgliFWdH9XiFcHAm+tKWxI+57MIAywLll3LkSSFgKNyoe6XOT0c1NRBDbNoKQhKTVgw/eULqeWpi9tRZZmckio0DqJ6Bj5xUmyb1sSFBkpliZyLulDaMAR1gehYS2HIuFn+EAP8z96Qibz7ZC7XLQv4ArxF8vEVeHki55GGsbQKbLNmrcElXZLBA+VYQt3LOi0Wpc2f8FVEdXCQWyCa0/TGMtHSLelK5QQDwzGCSMlM8v5thyifYShOsrTACQoPyNHbo5PSBFlkzEyJCSCSjhLF2uUChqCjDqIYJtplJCrpKL37incuygGZ2J+WTxmZIXN5NlBNnuJWtUyatEtCVNVRWGbFRSACSejjV/sdhRZLNLkIwCbowDn8x7lzHNdgWMDad+8pSJXE6y6lOGSa1ABc9QMMY6FsPbCbQuahfBMlKa5QEoPwrcVUlQ0YBmyjMVlC3BdRmpxxM3zIvDl84r7v7uolLIUClZAWZikgqW5OCvhTgKM7UGEM9q2nKlEJoVmgSkOok4dO5jyekNfnkAN/wAYLjv+o/LHGALYv7Zt6ihUqRwS0/HNDluLI4rmqJpjWpMSbNsqbPLoGJDN+kY3RzepOZfQRtY7WJy79EoQeBFHfC9yYUT3NKRDtC3XiQlq4k4aeX3MYY1spvAqJDkltCBhhiM4i2pbwlXgOlkhJUKOVqchnLgBLf1conRaESuJZ4mJCQLxLCpAAc00/wAcw2ltI2q1qmFJAUugLuEhgH0YAdIww62q1Sl0UxJb0bEcvdYjmbHlEv4SQqvEBcNMeJJB1gJJXdIuk9MRWmBwo2GsNditqgAVoChV7pbpRVO75RmMgTO3bSahZAOAKQrlmQcecZBmdaJKv1A5uLp+dDlhGQtIe39EPZjIUutCpix/dTXWnp0g6qSR30gDIIdfJZ/8Uwe2PaLyfDJwDpfP/FB5c4KZJozwhEgUPLV6fSNrT+GCVAMD7elIxUkMkpVLKg5ICkkg4Dkc3A5NDk3g8YAstwGdsDi2jjOvlC9JWfEUSGStlJx4RdIS7+zeeC1tQSlaiGvEF3NMKmlUirnSJdibuTrQlwKKxXli40c5dB2g6MsgLaayohID8Tszu7MG7P0EErNu1dShc4XSudKHNKSoYnoGYa9YbrJurIs6r0xV5bMyfqfrj6DS2WFM+igUpdwAaUr5QtjJFPbRvW+WCcitsgUob/5nyizs9QM5Z/Q48wPpEk/Z4VPM1yfDQGL4qPDh/CMP3jGWCx3ErGJmzV+Rb5BPDAsJBtKcmXY505WBQUpGZKgUoSOZVVtAYsFYm2ayWkEVlpSs9QPRV/8AqMVN6FonSzIQzpJALUSpJAUs5MCCkZmoGJiCROTIspsooPFQZbu9xRvrB5ulZ/maDYRd3/2j4dmRKSazCL38Ic/Mt5QJ3J2lJRfTOUEVcP0Yh/70IEX/APU5MsJlEEeK+AP5GNT3AY9YQEmDQySOyyJKWezzbyFYpCrwIxpp05ZPATau9HgTZ15F6a91FaBN0EMO5JatWjn9nmqFUEpOAIpWGHYVnnGbfmJPEFJvqyJ+Et2ywcGEaMkNGwthzFSP2ha/DmF1lWSQcByAT66wDtO/8wTXASspcIWxCj5MGIyb7x0S37PvWFUvAFIe7oCCsA9AY4zvBslVnmM4IOFcR0xFIEXbHkqHWZvn4ssTJQmInIxSm8Ul2YggEUIdlfNq27L/AKizVpCbTLmHMKSPoQC+VDnAHdEHwX1URo7esHpawj4Sz4jI44jXmKxrzROkCdqbXSqZfkSZqFO5VUOaE8IHIHHWmsybda1JJeYAAcRdoA8G7PbkEtN4TSr8Pnl0Pzgn/t4IDHuW0f33hsC6BG7lvlyUywovMXVajU61VqS8G7XMs04i/cJyNAR0OPlC7tCbNkqUTJBQDRYwb944p8m5xJK2pLUkFRCVYFBqQdOfWJtq8lU3WCCbZ2V+ESoY4lQBDML7CpxwOdRBKwWplXFhlYsdNdD59YGzN5ZSTgafu4RXlb7IC1FLCl0hVHTmGAI59sILkvDKLYV2kpy3N8dcc4yNLFYUT0CaL0u/xM5TQviBR+gjIYCsW0puzVgsQs309CwI7EeRi2lRBBTRQqDzc/I4dDEtts17iT8SHI5jBSa6j5xG4LN9PvzgMCGOyWkTUA5kMQcte0YdnpSCEpDHGjV1f+8BbJbTLXeGBa8OmB+lOWkFbVanAbAjX3kYznQnVgTbspTKCHvUKSkmpBoHyHdoNbt71zES/DtZWkJoFpSlQuilbvwq54HGIpl04/X35axBfbA19OX0gdwpDbJ3n2fdUUzUrKCAxe8VK+EAMASfKhfCIrNvJJmKPjTpcoPTjAOl1Gg1OJ5MIUPAAJVdBUcSwc0jWbs9KwUFLpLOAfp7xjdjUH95d40SpiJdnSZiAoFakIvgcLXXpezJ4nq3KDEjaMlcu/JmJ6L4VIp+YKAYvkRpjCfcYNdAbAYeXKMVKGPv28DsYObPt1mlTESwUzCXN0EqJxLlZorHFzjnEW9dpEpImSpCCzXrrvcGPKnxCg+E6lhK1AteqPNm09vGyUpICSCRTEqIzyJPsmNbHXWslqZabNaJZkTkliAXKONLFwUqD1GBbWsLO1tyJIvLkTSoFTJSxIWxqxZ37EAvWkHbRZwtiCAUkKQqoIIzBGbODXOMstmW7qa8P0ksHdwMgAGDcjmYZSvALRUsWxEykjhGRqHPzi7aJLhnrQgvmMPt3i0JROLxP4N4NmB5c8IziBSye2beJ5Vy5UgJUCeIXmSKN+8z4dYSbDuaPFWqevxQCLrEm8CApJUeYan+IbZ2yUmpLlOejZuKjXtGsiyhDBIAalPn9afeFtodyspStjBLmSQkY3D8PbNJ6OOUaFVWIYjEH6ajmKQXlI++gfKJ7Rs1K/jB1cFiDqCKjtjzibdmoBzH8nH9osWO3zJXwK4cShQ4T/8ArnhElp2QuXnfRmoDiAq95IxwxHOlHgeVE4F+fKCgUOFg2hKnivAvNKmY6scCP70gRtXc1PEZJVLLFgQFoHYi8ByBHKA97n9te8EbBvFNlFn8SXhdU4I/hU1OhcYYQ9oGngG2fdq0oSXWkCjXfESMetOkWdk7lLMwTJpSQ4UwTRRydSiSRyoKCG6x7ZlTuFJ4s0qofLPtF9IJzw5+zGxY9uinJsASmpBJbtj/AGjItz00y9NcoyNaGUcHOETKmvvnFVAuzFIwCnUjTBlJ+YI6we/2qWACAQf41adYimbNQS5BJTUG+qhOOcFysK4X9BcsdIuWO1H4SA49NMcj3wiVVgRWhxH5lfeN07NReBZVA/xq1bWEbD+Fs2Sl3yGo9/ONTZ72Bp1+bRutDCj+ZjJckM9XHM6dY1hf+dr0jXZj7rRq98+8eCy54as9PLpF1EsFLnn6EiI7uVWwxMLYPwP6QmSWrh9RTWPP2YtiO59+xE61nU+ZiJcwkJcnGCK+JojNmbENTKPUyccDnTv9Y1VaVUqfzekRrtCggMTj9H+kazPhZaFnpUP9K4YVET2WRUMPJn+zAdMYEG2rvDiNVH1EWbNtBda4EtQcuUbtQPxjFJSwYivb194xYRIfLs+MLszaMwfm54DFn01iaxbZm5q/6p+0VuxOlB1Wy2w5RqmwnClPdPRooo2xNLcQw/Sn7Rsja00/m0/Kn7chGsPQuz5KcQ2DEP6+6xImWAKHDIvhiO0Cf25bvRycbqftFlVvXQPToNekc7RVKi8mWXvYa1Zvo/3gbb93ErJVLZKziwoqlXTqdRXkY2TbFhq/Ic4s/tSiC51yGkBIzQozrKqWq6tN05PUHVjgfXGkRlQ9iGyd+JLIXxBxiOlevOFWyG8glVSCoPyBIHyEOhJIiJBoR0NR5EYHpBjZ28MyWAFfipH9YHU0V/MxgFMU2EYug7faMxU6Y9ytuypo4FBwzhVCKZgxkIfiENXX1jIPVlVJH//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9" name="AutoShape 8" descr="data:image/jpeg;base64,/9j/4AAQSkZJRgABAQAAAQABAAD/2wCEAAkGBhQSERUUEhQWFRQWGBgaGRgYFxoaHRoaGhobGBgcHRscGyYfHRwkGR0aHy8gIycpLC0tGB4xNTAqNSYrLCkBCQoKDgwOGg8PGikcHBwpKSkpKSkpKSkpKSkpKSkpKSkpKSkpLCkpKSkpLCkpKSkpLCwpLCkpKSwsKSwsLCkpLP/AABEIAOsA1gMBIgACEQEDEQH/xAAbAAACAgMBAAAAAAAAAAAAAAAFBgMEAAIHAf/EAEQQAAECAwUGBAQDBwQBAwUBAAECEQADIQQSMUFRBQYiYXGBE5Gx8DKhwdEjQlIUYnKCkuHxBxUzorJTc8JDY7PS4jT/xAAaAQADAQEBAQAAAAAAAAAAAAABAgMABAUG/8QAIREAAgICAwEAAwEAAAAAAAAAAAECESExAxJBURMiMgT/2gAMAwEAAhEDEQA/AEsTFanzMSi0KGav6j7pEN5vfv2IwVLNCdSTk/pb8dQwfzPWNvHOZPme8VkA+UTeIdf8xuqN3f0sCcTW8fOPP2lQ/MrzPvGKxUxd/L+0RKnVoc43VG7v6EVWpX6lefv2IitNsVdPEXb375REhb/fnrGs4sCeWXLtAcVWgqbvY5+AmlB5CPUyE6JryH2iV+WUaAH0jgrJ6tujwpHLE5D7RFNSAnIYNhmposs/rGk8G6Xc/D6iDQvZm4ljQeUegj2BEZL9o1dyY1G7MmDaeQjJBvAuA14h20MeB2pzFRy9+USWFGIc/EqNSN2f02XKAlrUQKJPpjAoKPhFWd0kH328oL2sfhTDjwq9IFmWBJP8Kvr/AHiUisGSbPXwmuas9CY1s85XiKD4XmHQp+8S2CXwfzLHzOMU5NoQmeoKIS5mM5GqPnE6LWELTLZF5zQjA8xnF7ZZHhpUsuSTnzOXKBVu2qnwyzKDp6ABTkl8mHpHlh24AkBsCWqkAuokHHno8CsDqWRiSlJyTVu2vvnAfYi/EVMvBJwyNOJQLPlSPJe1FkuEeQWXyySB84E7CTOLhIZxVroYXl0N5y4U47QKGlIcDJQA1waYQD3etKVKV4jHhB4jneIfypEp2LPUCTMZ2c3lE9gLsBt3NkhU0oWouEXjT966eIvmD/UY3UHbKGyZPszsq6/Jyfl7pGRujYsofq/rUfq0eQlIezkfzrEifpGg90jYGPfR8ubk6+x7rG4MapD51jBIUljiCT2Iy0wLvAboyVmxDxopHv3WNycojSowwDYIwqY9nHgJxHvzzjJQz07R5aE8J6H094QJaGjs6B4dA2g9Pfsx5dPP2CI2Zkj+EenpHiSfp0jz2er4eXf7RpajwHt6h4sJrEVpAuHtnhxQBTQGnP8Ax2jyYpzhj7+kbM2A91jX3nzjGJCl/nE2zwAT1V6xClBy90i9YkULn8x9XjAM2hLezzW/SqFcSZplElTC7RLg6OPhGT50eGOdKmKTMFVAk3SAGFHAoGAxAzxfF4FqlkSSD8QQXryiMtl4aILDYipHEsmpGZwOPEW50EQ7O2cROWCskXlaDC61QHAYmg6wU2ceB/3l16KOvaKlkJ8eZT88z/4QtlaN9qbLl3bxSCQUsS5/MNTzI5xa2HKATgAc/wCox5b6yzjin/yTEmxR+Gnv/wCRaFbHSyFZaiD5Ze+UCd3li/M7/wD5JhgumgcBh7rAzYGz5iFzAQxowbF1LJ7MoPSnlAQ8nTDMtOgp75YQtbDf9rWK/wDDr/8AcV7pDLZ10BenplCzsRKhaFrIJQEJTe5maphqThQVYwUtmb0NkuMjJaS1cYyJjnGU6ZiNm089YxISVcYo5woa5hwQ/bKCtm2FJWRdtJAOS0MR1Lt3ciPblydfD5qMHLQM6eWbnSCdqsJlyEgjiUty/QuOwYd4Ny7BZLMCoqCpmrhauwBYBn0gFtDaHiLfAYAPl9zmftHPGUuWapUkdLhHii7dtlBRjWW2OUSsCKRsktp6dI7LOIjT5f2yjQbUlJLEklwCw8xoMn7RV23OKZRajsHz1hckzAFAqql8IWTK8cbydWs29VnmqCELN5qOGva515wRSp/fv2I5GOBd5AIfiScClQftjl7PQ91ttftEi8r4wWV1Aoe+MckoVlHep3gYpaqeUQz/AITo1Y2Qvl7aKG2tqy5Eu8vFVEgYkgV7DGEQxcBr75/eJpUkkAnD3jSEmdv+oK/DlpbRRJOtSKDWkFdk74BagJoCEroleV4n4Tp305waFY2AADLP5DWLFj2WZrkuJZJOhV9h6071bOnxJvhnAcSh1wHTM/y4OYZJs8S5bmmHmW+v1iUpUUjH0o7Vt/7KgeGh615ACp9BiPR1/bRVOQlUlL3gRSvCXKhmCyqtTMDOCW0rWFy5jEHhIFat2zOPOBm69xMxBupvKSQ7B3xqeY9IBRZIbCfwnxBUuuXxH/HtoqWRR8df8Uxv+nPtDLtjZoQq+j4FniTkJhwUH/UXBGpBzMKgtKJU1apiglN+ZU87hHfNuUTaK+BW3I/DLnEp/wDNJ+kS7D/4kdDy/MYXrXvjIUlSReTVLOMReBcNy117QW2DbQuWhKFBauIBIxdyc8BzhXBjKasLWW3pM9KAQboUtQB/SGQG1vF+0UtnbXmTJ0xzMu8K0pf4WdN1v1UcuRU8qe7z7F/Z7OZkoqvI4ikkmuakPVJBNAKEUaK25kwqQSosSEP1ZRpSgcvB0gP9mHky7qJYVS8pCTpxZYasOb84v7QsksSvDCEhKsgBi73uoNX1gPZ9pHxOJH4aSWZwbyaEgFLEitEl89DFT/eRa7aUIUfCly0khP5iolxyYABsQ5jQZpbQb2ZOvy0qU9R5sSH7sD3jInCQwA8tNIyJurK0ccuAPrhnHhWx1j1CXGUbCUauMvL39I90+ZZ4iZGwPPl9Y1RJOHvlG3hEZVaMazZKW0jZv7949AOjdo3RKL19+/pGACtuyiqSoB6MT0BrCrILEMWOvpDRtS2Kv3EsAzklqjNnywj3dvdP9qCyKKT8KSWvjNiQGI+ooInKSR08aYMswlEKvzVO7UBqCanH3SGDcdkzJqQSEFLgKxIehwb4T84s2vc6XKkq8QplzEqSWcKUQQWAAJq4/K4Z+sNe58izIAUtr90lAdKgE0dlDFWBLsRlrHNPkSR2Q422b2tQko8ScChGqqPhQA1ftHOt5NpG0zb6H8NPCHPd2Gpb5Qxf6m7fRO8MSpgITeBAPMN86QH3U3UVaiFqvJlh6ihUXy5PGjq2GSp0gLs+SpS6ByAVGrMwzf3lF+xAKlrSwF+qSSAMaJrnpD7sbcdF+Yk1lrDOaqNQRXIiIdvbqWZCFyZSFJWm66ypRSAU3xeAxvMBQOWyaB3TD1dE3+mdrJEwLe+lnc1Zi3PDt8oqb07bmTbRMlqYIkzCEpwcgMCczRR6Ujz/AE12ctC1TVAhgUgKBBc/EWOdAPllFXe6yqm7TXLRmlCj1CPmTSJtKx1iJS2Vs60TpighUqSlIZSr1xAvE3RzrDDsa1rCAVB5skkKSn9SXB8wHAwNBBzZO6stFnuqUoAK8QqBDqbG84Ib3SBVhs6ElXhJKQpSlcWJJcn4SaDrg0BtUGKpDTJUm02dSXDLSwOhbhPUFj2jj28NpWq0qQo3Qlbqr+YgXsPYeOu7Lkpky+I4VJOX5jHGNqzJa7TMWCSJhUpJzF6vLOkNBZBJ4NVWZ5iKhrt4sWZyQG/pFdTDDYdpizWiVNYhqKf84U4ApR2r1ELq0pGV6hAdJS1HpUhhhzfCDGwdirtBSXV4YJu3i900YgPUv68oaWsiK/DpsxfjzhTgRrmo4dgH84pbBsRKpiRR1JLgUAqH07d4tST4KABiSEgfqUogDzOPIHSDNmkpkoPcqLM5zPvJhHLs63gobfQiXZihnvBkjMqOBf8AVeq+tYSNzJak2meZiQFDhJbG6wvdCXLczDXarb405/yyq4O6yzeQr3EBNlf/AOmZh+Z/63hrwahslVr05R7GoAEZHMXOTyAK4RJQ1jyZYyJZVy6efWNNkWMmXQHP33j3rzR8zWCaQDQ4/PpG5lEk+/dIkQjKvvn9ftGyQHPvP1/tDCEJRBbdzYgtC5l8lMqUi9MIZy5N1A0NFF8fWKE1QDEkDr21zrB/c/aUsWW1EKopaRTEshgkVc4inNqQnI6WCvHG3kYdjbs2KYo+FJQ8tNSXUSo6kmpfHoYAbS3aukuWWkJvmWbt1QDFSWa6xepZw7vk9btbP/ZbIhK/+VQvLb9SsR0Dt2he3ptCL6H4Sq+b2F8JLlBOGT15c45G2dsED9lbMTKBtdrXfUgcC1pAISwAJbFRDZOI57vHtjxrTN8EES7z04QSzFR0cOKfWGLfbei/Z/BZir4v5SH7FQPbs8G6O7YVKTMmABU9RIBApLTQlmzJbuawqXrLSl4gfuxuimesKnKC8xLCnYfvUfypHVbJY0ykNQJArhQJHoB6QOsG5kiWAlMsKTUu5vpzoqnDjTJ9GAMW7YxKaNNlZpXiOYIqQ2I0ODPCybkaLUXkSpG9CpdnEtKVJniZcTeSBeCVAJJHMMkpNakuGeJNsbzmRLT412ZaAGAwCcSFLAxUXFMG6watexRNmgCWkKTdUg58P6qOHokDDheFjfmzInLStB/EloPjJAfCiQW/MeKmgfQkOsFFLBe3btZKASau5/mq/fGMlbPSu2zJyr19Rupc04UpDCmILwL2LaUlKQmYEBmKiOK6MgP1j6wxICVEJWlkqSlhXhukkVoXIqTi6hyh6IufgQ8OfLJEpIUgpJKSCakswIUKZ9zygAm1izpJWGuJoNbt5hyYhu0Hpm05qALvEklnLFSflxUfGOe7+TVKWi+TTImvExw6uOxgKIzmvARtbeufNJvTFBKgyh+WoqGqPrAWzWcqa7U1ehpTPt6iNhJrdwrVzR2D1117R0TdHYqFBBWgfigkAflQlj8yQ/XRoo2kgLJFsr/TlRlibOVk9y7U0o5JOuQ+kFN2U+G5eiyGDFwolyOt4rLfQQ47VnXJClAswqWqOg1wECtgAKnTSsD8NRSnCjgFR6tdT/KdYg7eykcNUXrLsw3xMXiHuilMnOpIccnOsBd5tsOvwhMCAzkgORX6tQdy4EFd5dveAgBNZizdSHbL5AYk5CFbZ+yEzApc3iWpRLpURkKUNG+HoITSKXbL1lt0lCWQo0zZRc4uTddzqYDbNtyEz1EqoQagEs6syAa4wYXu/JY8Brjxrq748UBd29nIM1aFpvJQkM9a3lDqaAQuCjvQzjb0pWF49EH6gR5FmTsOzpH/ABJ8qx5E+pTtIR9qLl/s62LFgG66ff0gZuzP4lIP8QpgXA+Y91gXbreVnQO7feM2fbTJUpYAJukZuMCfSPUc/wBrPAUcDZZp6VK+IFunb305xNa7QiUgre8cP5jp2EJSJ5BJdz9422ltlc2WlBPEDkOWsZcjeArjBu1beuatSlHF+gThhqdc46HudLSixSlpQeGYFTV3SAEpXUu9QAMv0iOdTbOSwAqAH6k0EdWs80yLJKs0vG4RMmMCmXQ3iXxN8kMx+UCUsYLximOG2NtJVOlykL+NLlsboLk61oB1gLtlSbQgJJugEEsHoHcaVBOJ55wr7t7QXZ5YZKi4uBQUHUXcBpgwIpdBzwcRLb955yCCqzrSnmQT1CQeIYvTvnCNDLApbUT41qEpKaqmhCWL0emPV46DLFy0plgulCLqaMGQSmg5qvF88YX9xNmGdtNM5QogrWzYs7cxQ/LyP29JRb0PnKUWZgCZpJboSebwJ6pDQdyHJMy4i8cgS/aI929vCYhFXvplqbS+H8m9Ip7Wtgl2czFYJKSeYvpCh5fWBOzFiXaVoa6lkXGOIwIfV/U6RKCK8weFpKZ02V8KgRdrim8LpbofN4pTrGlNrvtWYi+2AvOELIGbhvnyj3eGX4k4XTxG6H5gBSezuNeLlAv/AH8TbYZZIBlICCKOFBSr9Oam/phpITidMHbf2amROSZaU3VcaU5BT1AGLchlFzZ6lKAUsEKck6uQ4DaNUjJhGu9VrBnyEOAUoUolwLpLMfl84lTaUpqpTk5kO755w0dCcn9F6XMCUg1JD0TV3zHLAdY5tvXOVPtCwsXGPwaMktXVnNMyYdrTOmKWfDN2gS4FXqstTJxCpI2Y8xV97xOWYxry+LyOVY1hjkGbBsoWtIUG4iXYFm//AK+YEdB2IpKCKLAQCjFBuhwcamtMsoBbC2cEqKrt1KkkI5hw6uWHyg6izVNWvJd+nCe+Hd9aqnbyPJOKtBfatqRMlqly0kkjiepyOfQeXKAOzrYZYUp+BanCs6G72qPnBhU69LlzRRYAc16HqmmGmBBw9XZBMwPhr0YFJUzBQdgxFCMwACxSCGJptZQi2uzz507xpqhdcBLKHCh3vY40cvo0OslTS5ZKbpVKQSGbiUCSWyeh7xVlWF1hEyWhF03lE8AbF64JzoC7s8TyLQmaCtBvAksdQmicej9xE+XVF+C3KzxKhTm32gLus3jTtbqfmsmD6V46uPVsoB7r/wDLO6I9VRzo7PUNCVAAPXrGRvJFKj1+0ZCFbOE942UaGPFI94x4KYx6GDwSRGD++cV5DhZJxYN5kxOnAaO/v1jyWipfA+/LCDFhCOwdn33UD8KVzG1IFPm0dOslikrs0nwiTcK1qJZRUSm8sH9SSlRcD9P7tEfdVbLmk1AkTC39IA84LbEm2qwCWqi0KUypb6CqhThoCWLjVoCdlKwNc2ygSRMUzzA6AADdSQ1Bg5cO2mIFYXbfs3xJBWb14lg71YZPqApjzHKCNq3tRdRIQCmUsMmhASoOq6VuQQp2ZyxAZ3ie1EFKeIAJGCnFbrOOgf1fOCYl/wBObD4fjqLqWFJSSRVwm+RjqpsT8IgVvdaBL2qBkJBUehmEmnR4u7FtSkTlTqmUBL8blQm9/KkgHkf3RArfBQm7YUxBSqzpCVCoNLzgjEVjM0f6Lu+e0wmyBBJeapKRicFAnDkH6AxFIUsLPjKRNSxQlUsXPDJAIcktm4JZi1awZ2pZ0/sZUpN7wSJjfwG8W0peHeK27tkQB4s4On4gnI3rgDVADABIBOKuUTgV5SuneNKEylT3E5LhQDALu/nSfhPNLuHNKQlb67M8O1KmpZUtZvJVUVICigkVCg47EEZw97b2HIWqXMUgTLOu8bodxVkqSTxAt+UuO1ISt59nrkTzLvFcosqWSVMQwAOgP5aBw2hhnsRPBBsWWQpywy/VkG6u7M0MNgtBGEo+IAWJNXApoQMWfUQM3elAXS2BVe++g178oYJtvlywylcWgrU+QHciGJyywrYpLgqLiuAA0wHkKGKY2M4SpTVJTg1CaO2P9ogk73WdMvivgksOF3fmkmsHpFqSuWFIUCAxDZ5+dMMXB5wloZJ0BUWUpSVE3komKDM3D8LjkH/60pE6ykLlXizKPldZQI0KXY6gRdtAdBSkOSkpS9HoQIEWRZUgrT8JUuWk3eJgn4jV/iSaE5gCE63Ky7nUKCMzaEuUkJLqTWoukirihNfKPJFqlLSCiYkpOBq4rhdZ+2OEQzNnoSuXeS5SoEkuWZDGmFScGxhiEtIUFhigqSXoRX4h0xNf1GKkBctG0pdoKUB1XCfiSoJcFnrU1Io2bls5LJIMsFBF1nYYZDXLn94Jbb/ZRMSlC7s68WFWUMxUXQ2Qflo1jeKzhPglPxK4TqUipJGbfWJcqwW4Z06BaUvrj9YB7t0XNOoQ/wD2P1g9cIPr8/bwD3ZRxz8qS8e4jmR3+oapRfQ/L6xkZKRSMhBzhihHl0ZwVTu7PB/4Vmv6adj9Yw7vzz/9GZ/THeeJTBqVDR+sSpEW0bvz/wD0Zgq3wnr7/vE0vd+eT/wzDT9JjGplrdQ/jlw6WlpUP450tIH16DnHVJllC1GYoXgkFKQR+ZbOR0S/nCFuv+BItBXwrM2WlKTQuCCwBq4IdtEkx1GdI/BQPzK64qxz0gscXdo2GWtKRMLJSkzFUFRVQBJGDAUesLEuwmVQKKZZZTEuA0smYzuASSnDQx0DeCQESFMB+J4csdCbuHSEzbSCEEpqRRINQXIo2YAy5QTDZupYRLsHiTqGYDNWo4i87P0S0c+2ts9KFG0J4Uy1ApF2vhlRF1tLpUoDKjxidsTp8+WlSz4d0slTABd66ksA1FMMsRDDNsHi0Pw5pOZIar6JJA68o1AWwns+aFyFg8QKS45YH6wKRYzcMlF7wwFmha4kAkh8xgzjTKBu7pnla5EslpdC6rnAaIN4AqUCM2HnDRu9ZlqkrE0G8UKSp+ZKWdqm6RVq6CJxeaLcmkwLapFol2MIC7vhBJSu7UJUxJJNOEkC8wpgxcwr7StZm3EzAQZaSkuXN7FSidSQ1MgMSY6ltuwgyp6TgEoH/iW+Ucu23IKLRMagUpwetCfNzDtk0e/tv7NZVLFSSAnRzwg9sXzYQB2Xar6lLmKLAvU46PnzpnDba9mhchKGdrhCciUnA8vvFizbv2aYsJNmKUl+IKWOINeDJDADHGr0EGTVBhkXZtvSZZKiGNG+jnE9DFzcfa7TZiCTdUBUnFQIA1dwfSDe2typQ8NnUCSkgsfiSySCAGqByxgZP/09XJdUpRmXXIoHpgCKO/URJNF3BoaDaLovVLYAYk5AHV9eekCZNsUmYLqLqFpdPEGAe8ycaAqfiwdqOGqy5k82cX2Ki4TxOHWlkuRjdBUaPlBzZlhBUVTWZNDTMAUwwAI1PFWtBRIjMpWraEwqSoS1EkioTnlmxJalW6AQbkWmamQmWqWEqcJcF0kuwOL4VYvhjE/jIa+WDEsVFmoMHw9iJbKoTCGFHxYh25fKCxAMd3ps0Ba5h8RM1KiRdAAP5glmJDsxJvA6sYHHeIS5rTgkLTeDpWK8VKLNOxIwwrD5MswR4ii4F1+XCQx6UwhF2QhE1Exa5aSozVqN5ILhYCgQ4LhmifI/1LcKtk03eWVdKmUWGAAL5AOFEecCt29ppQuYFul0oqymfEhwMQ+BbCGI7Bs6k1kS88EsQORFR2hd3a2MhcyaFXikCWALyhUpJJLZ4VjnVUdru0NsjaUoj40+beseRAndqWn4VTQP/cJ9XjIShrYj2K1zZeC+HFv7Yf4hisW1r6QWAdIOB6ktCxePygtsiYRLQNEp9PlHcecmHV2lYwukjUHrr/mIv94LsQH6P6q+saJJ1EUttLTLQCMVKAwwoSSwpQDCE0Ok3oFeOJs0Ow/E8QMWJICgKYsWPlyjsiOLwiMLrjm4A9PSOE2q1tNQlKbqHUlSXetHU45KenPWOz7sWi/Z0THoEH1OHKnzho5QnKqZtvUeBABwLj3q8J23CES30L9cYaNrLvIldPmwhW3lUVIY5qHYEj6lu8FEwHI2SSpZGaJY/mvGtMC4eGiTOMwJH6kgqbTBnyBU46BXaps8jjTiTMlZfqVT0MXtn2QSgoULrWpxoTe1pTIQWBbJNlWdKrbNmDFMpEstq5WaasRDNs6zs5yUpFP5ifQDyhE3T2/JClkKmLWpVQwDk4VJ+IsBoKDKOg7HBIdTZYahw3Z4RbKT/kq7eLBQqymw6pA+V6ELbFiJQkqSxC5oJxdlOR5X/Iaw77wzD4gD0dFK5XlH5KEVt4LElNivNgtCsdXSTX+J2jMmtCvLANPtrTEeUZKnFyRMDoLqRW6Uk1UkEsFakGncRAuaAgkEggY/Ins7xNabqLKArBiog50onnk45NmYMxuHDdm1s20mauVdVd8JZWQQ941SAK5HOL+1dtJMoiW5UsFIIpxKoyXxLOdAznOFXY8ohN4ljU10xxPm+kH5exKibPJEsJISg/Esmqio/lRdADYsGLAsV6os+Vg8oWjw1pN0kMgjAsOIgHCWkZ/mVdxwBOzJUu6kOJaANXJOZ/eJJLYvXUxBalGbOK1UQgJSkAZA6ZB2LckAwZsNmAF5TjEh6tqT+8Wx6CH0Q2eyrKHBX0SDlRudWy9YM7Ms5JdtB9T5fWKlglmcoKADZc6s55aQyWezhCQAGgAbBG2rfLQhSFKACgmWXU13xKPXQKCughb2MhIkJmAApJCVHkSUoV0enRUZvftFrTMlpAu+HLUtTF7yL4Ydl1OiW5gtuzIC7L4a6BaGLUZwX7h/lGkrQ0JOLszwQSBlT6QsbpJ/En4v+H5NSGaxXillnjSbq/4klie+PeFvc8lU2foCg/IxyenodryhmutlGROfdIyANZye6wblFywoIlp6D00im7hoI2BbITqw9I7jzvAuizqUjhYFiz6tTLrC7teXOWCgyllSCpVK8N26WVm7uKOO0HbLb1J59/fWJJu0SQwo7Owr2MLRWHJQt7KsF5YWUlISXJUaqU1eeLcqQ+bqXhZ7Sl+GW6UAZBTrFNWV6aQBlcz/AH+fWGPYZu2SeQ1VqI58CR6gxlgWbvJ7tG0XZYVjdQo+WnOkLW0OIsrG/Kw/icjzTFjb1t4JcrOYtI/lBvKMCNoWpVGLXp6Hz4ZaUqI8yYZEgvsj4lnQycOqmOGsXNrLKUTVqYXJUzM1vHh6EhIpr5wF3ftTy1vjfkOcaXwfrFvasx5JS9ZqpCMH+JV5Q/pJgMKBqdmpQSQm6qUqxpSoByLzFRvZu/oMGbrGx0gAt6dvp2jl+1kkptqgWCZlnxdhdCKDtHSdmqYmpIuhVcfeMLEaeiipd+1Kr8JNCHwN0fJLxvv7KV/ts+5ilKVauEqST6PEW76AZq11qXL4lRors4eCO9ij+w2m6xPgzKH+EvhygkjkKdrlfAUhJcu7srTmxIw5Zxtti1/glyC6khvmfRzCtZp5lrvDk3MdccQflF1FsVaZyJQFL1Op4QByqfOMostpDtscAeCr4lLSVAEUSEgEKNReLqSOWhIBizabUVqUorvflcUSCfyp1IzUKCucQ2/ZwXZlXaiWpKkn9SQnjA0F1R8iIhnyir8FKgwAlpIFDMWLylN+lMsMBTEOYYmwts2zpm1Sxly/zioUsCrHMJ1FHJ5QzWTYxmMVumXSgoV6P+lPLE8sxm7cgKN1DeDJF0l3dYrdGpGJOpENKbegMHrkIFiskCEy0skMMGEaWu2CXLUtWA/wB3MbBJUXOHv+3zhY3j2gJq7gLS5amOQUvBXZAJH8ah+mFoAs7YUZk1KS58Yl6VuIcqJ6urz5Qz2aaUyP4n7DX084WZU8TLVMWA9wCSnq7qGlFHKGfZ6CtQQQS1DQMD8QHkR5w45bnyCmYKcK0pPRQABfqGPYwpblj8Wf/J5sYabZPv2kIB4ZCOJv/UmMw7IBP8whY3JT+JaD/wC3roTHNNZOvj/ka1ocf5jI3aMhSpx9J7wRsiuBLPgPSB6WaCFmHClv0j6R1nA2WUco9lg5RojCjRskMaxhSyEnV6eb0grZ7Xcl3HoVTRniSEjycCBCVvhprzioLXxKQqg8SmH5rjnVuH1gIaRZtU+9aA4dKBdwpxO58mHeAq7SShKji86Z/UsBPZvWJ7XMugqwoSerN8opWpvDIeqZaAepVePJ3HzhxLsLbszQUzsMEK7Jfs9D5QRK/EnSKkC/MW2oloEtL9FZcxC9uxOZSxkpBGDk3Skr1fhUDAzbm2Z0uZLBSqT+HwLFb6VG8VAuM2fo3VWrKQVsd5coTZNuT8N6YQHUwKgEPxcyD7Bg/sfeRExCrpdXhKK2/JdSAkXsKqJbEO9THMrFOSZZabdKnvVSAq8Kkpvaa1hw3c2gDZljwwhJMtAKRwrqSogMMLpBxFaRCLuVF5xSiMuyphSqSh60fnRj92i9vZtLw5M0aSJ6z0Cbg/7K+UA9jTRMnhbEgGh98z8oo/6g7UZE4EsJhkyHFeEqE2b8iBFjmOZWHY82cbsqWcaNoXzLDu8Meyt3ptjny5q0hYSplBJDpCqOzual3AOBhySsokICAxIDBnqW4dHagydo02x4hly1yUpUOJ0KSGXgUsosQSMQ4aukYa8E1iUwA0ms37t5/Jjjgx5wo2acvxf2dFJiZk0E43X/AAwsknJCFGDy9szUylXpKUpSjiCVFNAmgCheBDUYhJ5YPQ3F2DMtqp02ZwSFr/EYsZhTUIfJI/MxqWGRgijPYrclCJcmzS1KSDdfBIDAqWpVeuvQkQeCUoBAxcDQn1bp9Y1tVpTKQJcrhSn9OQ+/3EKW2N5RLV4Ur8W0KoEit0moUsigbTE0yrAMHNu70cRs0hfGAfFm4eGMwl6GYcHwTiYAbUm+HIVMZkIA8IZzFv8AhsMbl6peqynLOzsPdVSEspQXMLKXewCjxOstU53f8xWtMoz54RL/ABES1MFE/wDJNFCdAhAJfR8yHhgJFPdfZS5SElZeaoKUP0oBNVq10AOPmztYJiZEpUxWZZIxUoksHzvKPkIHzUJRwJN4veWqnERR8KCjAYCK+2JilSpikpcpDIDs61cANSNf+phGFKyTd1JMpUwm8Zq1zCf1OWB0wFIFblj8S0BqvLr2MUBvLPsqEoXLSEpSpryVJokYBQdJxFMYp7k70JQV+Iksu4byReAxDFq8+0RabydqaSo6PcjIoyNvyFB0zpbc1pHyJBjyFHOXJ0glIHCOggWJoBZwCGzw9iCsm0pCQHFBr7yjqPPZumJByqPpGptKc1Dz98owT0H8w8xGFJkJ1f37wgXbKTU53pjdrpUfR3gum0owKk05+/OBm0GMyWpJBqrB+1fMeeEFBvBX2kL4bVXyP9nMCbbaPj4qFYrg4DP8mgrbQyQtnYHurAD1PYQCtUslhR2JJ5n/ABBAkMez7EZaLMcCpNoUdeJHD6N2hj2lshE+QJU17rA0LVAD10iltWxlH7OgliFWdH9XiFcHAm+tKWxI+57MIAywLll3LkSSFgKNyoe6XOT0c1NRBDbNoKQhKTVgw/eULqeWpi9tRZZmckio0DqJ6Bj5xUmyb1sSFBkpliZyLulDaMAR1gehYS2HIuFn+EAP8z96Qibz7ZC7XLQv4ArxF8vEVeHki55GGsbQKbLNmrcElXZLBA+VYQt3LOi0Wpc2f8FVEdXCQWyCa0/TGMtHSLelK5QQDwzGCSMlM8v5thyifYShOsrTACQoPyNHbo5PSBFlkzEyJCSCSjhLF2uUChqCjDqIYJtplJCrpKL37incuygGZ2J+WTxmZIXN5NlBNnuJWtUyatEtCVNVRWGbFRSACSejjV/sdhRZLNLkIwCbowDn8x7lzHNdgWMDad+8pSJXE6y6lOGSa1ABc9QMMY6FsPbCbQuahfBMlKa5QEoPwrcVUlQ0YBmyjMVlC3BdRmpxxM3zIvDl84r7v7uolLIUClZAWZikgqW5OCvhTgKM7UGEM9q2nKlEJoVmgSkOok4dO5jyekNfnkAN/wAYLjv+o/LHGALYv7Zt6ihUqRwS0/HNDluLI4rmqJpjWpMSbNsqbPLoGJDN+kY3RzepOZfQRtY7WJy79EoQeBFHfC9yYUT3NKRDtC3XiQlq4k4aeX3MYY1spvAqJDkltCBhhiM4i2pbwlXgOlkhJUKOVqchnLgBLf1conRaESuJZ4mJCQLxLCpAAc00/wAcw2ltI2q1qmFJAUugLuEhgH0YAdIww62q1Sl0UxJb0bEcvdYjmbHlEv4SQqvEBcNMeJJB1gJJXdIuk9MRWmBwo2GsNditqgAVoChV7pbpRVO75RmMgTO3bSahZAOAKQrlmQcecZBmdaJKv1A5uLp+dDlhGQtIe39EPZjIUutCpix/dTXWnp0g6qSR30gDIIdfJZ/8Uwe2PaLyfDJwDpfP/FB5c4KZJozwhEgUPLV6fSNrT+GCVAMD7elIxUkMkpVLKg5ICkkg4Dkc3A5NDk3g8YAstwGdsDi2jjOvlC9JWfEUSGStlJx4RdIS7+zeeC1tQSlaiGvEF3NMKmlUirnSJdibuTrQlwKKxXli40c5dB2g6MsgLaayohID8Tszu7MG7P0EErNu1dShc4XSudKHNKSoYnoGYa9YbrJurIs6r0xV5bMyfqfrj6DS2WFM+igUpdwAaUr5QtjJFPbRvW+WCcitsgUob/5nyizs9QM5Z/Q48wPpEk/Z4VPM1yfDQGL4qPDh/CMP3jGWCx3ErGJmzV+Rb5BPDAsJBtKcmXY505WBQUpGZKgUoSOZVVtAYsFYm2ayWkEVlpSs9QPRV/8AqMVN6FonSzIQzpJALUSpJAUs5MCCkZmoGJiCROTIspsooPFQZbu9xRvrB5ulZ/maDYRd3/2j4dmRKSazCL38Ic/Mt5QJ3J2lJRfTOUEVcP0Yh/70IEX/APU5MsJlEEeK+AP5GNT3AY9YQEmDQySOyyJKWezzbyFYpCrwIxpp05ZPATau9HgTZ15F6a91FaBN0EMO5JatWjn9nmqFUEpOAIpWGHYVnnGbfmJPEFJvqyJ+Et2ywcGEaMkNGwthzFSP2ha/DmF1lWSQcByAT66wDtO/8wTXASspcIWxCj5MGIyb7x0S37PvWFUvAFIe7oCCsA9AY4zvBslVnmM4IOFcR0xFIEXbHkqHWZvn4ssTJQmInIxSm8Ul2YggEUIdlfNq27L/AKizVpCbTLmHMKSPoQC+VDnAHdEHwX1URo7esHpawj4Sz4jI44jXmKxrzROkCdqbXSqZfkSZqFO5VUOaE8IHIHHWmsybda1JJeYAAcRdoA8G7PbkEtN4TSr8Pnl0Pzgn/t4IDHuW0f33hsC6BG7lvlyUywovMXVajU61VqS8G7XMs04i/cJyNAR0OPlC7tCbNkqUTJBQDRYwb944p8m5xJK2pLUkFRCVYFBqQdOfWJtq8lU3WCCbZ2V+ESoY4lQBDML7CpxwOdRBKwWplXFhlYsdNdD59YGzN5ZSTgafu4RXlb7IC1FLCl0hVHTmGAI59sILkvDKLYV2kpy3N8dcc4yNLFYUT0CaL0u/xM5TQviBR+gjIYCsW0puzVgsQs309CwI7EeRi2lRBBTRQqDzc/I4dDEtts17iT8SHI5jBSa6j5xG4LN9PvzgMCGOyWkTUA5kMQcte0YdnpSCEpDHGjV1f+8BbJbTLXeGBa8OmB+lOWkFbVanAbAjX3kYznQnVgTbspTKCHvUKSkmpBoHyHdoNbt71zES/DtZWkJoFpSlQuilbvwq54HGIpl04/X35axBfbA19OX0gdwpDbJ3n2fdUUzUrKCAxe8VK+EAMASfKhfCIrNvJJmKPjTpcoPTjAOl1Gg1OJ5MIUPAAJVdBUcSwc0jWbs9KwUFLpLOAfp7xjdjUH95d40SpiJdnSZiAoFakIvgcLXXpezJ4nq3KDEjaMlcu/JmJ6L4VIp+YKAYvkRpjCfcYNdAbAYeXKMVKGPv28DsYObPt1mlTESwUzCXN0EqJxLlZorHFzjnEW9dpEpImSpCCzXrrvcGPKnxCg+E6lhK1AteqPNm09vGyUpICSCRTEqIzyJPsmNbHXWslqZabNaJZkTkliAXKONLFwUqD1GBbWsLO1tyJIvLkTSoFTJSxIWxqxZ37EAvWkHbRZwtiCAUkKQqoIIzBGbODXOMstmW7qa8P0ksHdwMgAGDcjmYZSvALRUsWxEykjhGRqHPzi7aJLhnrQgvmMPt3i0JROLxP4N4NmB5c8IziBSye2beJ5Vy5UgJUCeIXmSKN+8z4dYSbDuaPFWqevxQCLrEm8CApJUeYan+IbZ2yUmpLlOejZuKjXtGsiyhDBIAalPn9afeFtodyspStjBLmSQkY3D8PbNJ6OOUaFVWIYjEH6ajmKQXlI++gfKJ7Rs1K/jB1cFiDqCKjtjzibdmoBzH8nH9osWO3zJXwK4cShQ4T/8ArnhElp2QuXnfRmoDiAq95IxwxHOlHgeVE4F+fKCgUOFg2hKnivAvNKmY6scCP70gRtXc1PEZJVLLFgQFoHYi8ByBHKA97n9te8EbBvFNlFn8SXhdU4I/hU1OhcYYQ9oGngG2fdq0oSXWkCjXfESMetOkWdk7lLMwTJpSQ4UwTRRydSiSRyoKCG6x7ZlTuFJ4s0qofLPtF9IJzw5+zGxY9uinJsASmpBJbtj/AGjItz00y9NcoyNaGUcHOETKmvvnFVAuzFIwCnUjTBlJ+YI6we/2qWACAQf41adYimbNQS5BJTUG+qhOOcFysK4X9BcsdIuWO1H4SA49NMcj3wiVVgRWhxH5lfeN07NReBZVA/xq1bWEbD+Fs2Sl3yGo9/ONTZ72Bp1+bRutDCj+ZjJckM9XHM6dY1hf+dr0jXZj7rRq98+8eCy54as9PLpF1EsFLnn6EiI7uVWwxMLYPwP6QmSWrh9RTWPP2YtiO59+xE61nU+ZiJcwkJcnGCK+JojNmbENTKPUyccDnTv9Y1VaVUqfzekRrtCggMTj9H+kazPhZaFnpUP9K4YVET2WRUMPJn+zAdMYEG2rvDiNVH1EWbNtBda4EtQcuUbtQPxjFJSwYivb194xYRIfLs+MLszaMwfm54DFn01iaxbZm5q/6p+0VuxOlB1Wy2w5RqmwnClPdPRooo2xNLcQw/Sn7Rsja00/m0/Kn7chGsPQuz5KcQ2DEP6+6xImWAKHDIvhiO0Cf25bvRycbqftFlVvXQPToNekc7RVKi8mWXvYa1Zvo/3gbb93ErJVLZKziwoqlXTqdRXkY2TbFhq/Ic4s/tSiC51yGkBIzQozrKqWq6tN05PUHVjgfXGkRlQ9iGyd+JLIXxBxiOlevOFWyG8glVSCoPyBIHyEOhJIiJBoR0NR5EYHpBjZ28MyWAFfipH9YHU0V/MxgFMU2EYug7faMxU6Y9ytuypo4FBwzhVCKZgxkIfiENXX1jIPVlVJH//Z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5130" name="Picture 10" descr="Parábola de las diez vírge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9172" y="286809"/>
            <a:ext cx="278130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5920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2520280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dirty="0"/>
              <a:t>Olvidan que el único tiempo que el hombre tiene para la salvación y para la victoria sobre cualquier pecado, es el momento presente y que la victoria que se pospone se convierte en derrota.  La dilación es tanto necia como peligrosa. 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2924944"/>
            <a:ext cx="630019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i="1" dirty="0">
                <a:solidFill>
                  <a:srgbClr val="FF0000"/>
                </a:solidFill>
              </a:rPr>
              <a:t>La vida puede terminar de repente; el deterioro de la mente o del cuerpo pueden hacer que la atención de las cosas espirituales resulte difícil o imposible; el corazón puede endurecerse fatalmente y perderse el deseo de la salvación; el Espíritu Santo puede dejar de interceder, y la dilación puede, en último caso, equivaler a un rechazo. </a:t>
            </a:r>
          </a:p>
          <a:p>
            <a:endParaRPr lang="es-CO" i="1" dirty="0">
              <a:solidFill>
                <a:srgbClr val="FF0000"/>
              </a:solidFill>
            </a:endParaRPr>
          </a:p>
        </p:txBody>
      </p:sp>
      <p:pic>
        <p:nvPicPr>
          <p:cNvPr id="6146" name="Picture 2" descr="http://t2.gstatic.com/images?q=tbn:ANd9GcT5u2py2WNcF4soAzpwQ03Xg-Pu0MAhM818mKgaJHmPe-kxxTZaI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140968"/>
            <a:ext cx="2520280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7496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9"/>
            <a:ext cx="5987008" cy="3024336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Antes de terminarse la redacción de la Biblia Dios hace el siguiente llamado: </a:t>
            </a:r>
            <a:r>
              <a:rPr lang="es-CO" dirty="0" smtClean="0">
                <a:solidFill>
                  <a:srgbClr val="FF0000"/>
                </a:solidFill>
              </a:rPr>
              <a:t>Apoc.22:17</a:t>
            </a:r>
            <a:r>
              <a:rPr lang="es-CO" dirty="0"/>
              <a:t>. Y el Espíritu y la Esposa dicen: Ven. Y el que oye, diga: Ven. Y el que tiene sed, venga; y el que quiera, tome del agua de la vida gratuitamente </a:t>
            </a:r>
            <a:r>
              <a:rPr lang="es-CO" dirty="0" smtClean="0"/>
              <a:t>   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0" y="3284984"/>
            <a:ext cx="914399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dirty="0" smtClean="0">
                <a:solidFill>
                  <a:srgbClr val="002060"/>
                </a:solidFill>
              </a:rPr>
              <a:t>«El </a:t>
            </a:r>
            <a:r>
              <a:rPr lang="es-CO" sz="2800" b="1" dirty="0">
                <a:solidFill>
                  <a:srgbClr val="002060"/>
                </a:solidFill>
              </a:rPr>
              <a:t>que </a:t>
            </a:r>
            <a:r>
              <a:rPr lang="es-CO" sz="2800" b="1" dirty="0" smtClean="0">
                <a:solidFill>
                  <a:srgbClr val="002060"/>
                </a:solidFill>
              </a:rPr>
              <a:t>oye».  </a:t>
            </a:r>
            <a:r>
              <a:rPr lang="es-CO" sz="2800" dirty="0" smtClean="0">
                <a:solidFill>
                  <a:srgbClr val="002060"/>
                </a:solidFill>
              </a:rPr>
              <a:t>Es un numero</a:t>
            </a:r>
            <a:r>
              <a:rPr lang="es-CO" sz="2800" b="1" dirty="0" smtClean="0">
                <a:solidFill>
                  <a:srgbClr val="002060"/>
                </a:solidFill>
              </a:rPr>
              <a:t> </a:t>
            </a:r>
            <a:r>
              <a:rPr lang="es-CO" sz="2800" dirty="0" smtClean="0">
                <a:solidFill>
                  <a:srgbClr val="002060"/>
                </a:solidFill>
              </a:rPr>
              <a:t>singular y designa </a:t>
            </a:r>
            <a:r>
              <a:rPr lang="es-CO" sz="2800" dirty="0">
                <a:solidFill>
                  <a:srgbClr val="002060"/>
                </a:solidFill>
              </a:rPr>
              <a:t>a cada uno, individualmente.  </a:t>
            </a:r>
            <a:r>
              <a:rPr lang="es-CO" sz="2800" i="1" u="sng" dirty="0">
                <a:solidFill>
                  <a:srgbClr val="002060"/>
                </a:solidFill>
              </a:rPr>
              <a:t>Los hombres serán salvos como individuos, no como iglesias o congregaciones</a:t>
            </a:r>
            <a:r>
              <a:rPr lang="es-CO" sz="2800" dirty="0">
                <a:solidFill>
                  <a:srgbClr val="002060"/>
                </a:solidFill>
              </a:rPr>
              <a:t>.  La salvación es algo estrictamente personal. </a:t>
            </a:r>
            <a:r>
              <a:rPr lang="es-CO" sz="2800" dirty="0" smtClean="0">
                <a:solidFill>
                  <a:srgbClr val="002060"/>
                </a:solidFill>
              </a:rPr>
              <a:t> </a:t>
            </a:r>
          </a:p>
          <a:p>
            <a:pPr algn="ctr"/>
            <a:r>
              <a:rPr lang="es-CO" sz="2800" dirty="0" smtClean="0">
                <a:solidFill>
                  <a:srgbClr val="002060"/>
                </a:solidFill>
              </a:rPr>
              <a:t>El que “oye</a:t>
            </a:r>
            <a:r>
              <a:rPr lang="es-CO" sz="2800" dirty="0">
                <a:solidFill>
                  <a:srgbClr val="002060"/>
                </a:solidFill>
              </a:rPr>
              <a:t>”, generalmente lleva implícito el pensamiento de oír eficazmente, es decir, de oír y obedecer el mensaje que se oye</a:t>
            </a:r>
            <a:r>
              <a:rPr lang="es-CO" sz="2800" dirty="0" smtClean="0">
                <a:solidFill>
                  <a:srgbClr val="002060"/>
                </a:solidFill>
              </a:rPr>
              <a:t>.  </a:t>
            </a:r>
            <a:r>
              <a:rPr lang="es-CO" sz="2800" dirty="0">
                <a:solidFill>
                  <a:srgbClr val="002060"/>
                </a:solidFill>
              </a:rPr>
              <a:t>La exhortación podrán repetirla únicamente los que oyen y aceptan el mensaje.</a:t>
            </a:r>
            <a:r>
              <a:rPr lang="es-CO" sz="2800" dirty="0"/>
              <a:t> </a:t>
            </a:r>
            <a:r>
              <a:rPr lang="es-CO" sz="2800" dirty="0">
                <a:solidFill>
                  <a:srgbClr val="FF0000"/>
                </a:solidFill>
              </a:rPr>
              <a:t> </a:t>
            </a:r>
            <a:r>
              <a:rPr lang="es-CO" sz="2800" dirty="0" smtClean="0">
                <a:solidFill>
                  <a:srgbClr val="FF0000"/>
                </a:solidFill>
              </a:rPr>
              <a:t>(Ver Mat.7:24-27). </a:t>
            </a:r>
            <a:endParaRPr lang="es-CO" sz="2800" dirty="0">
              <a:solidFill>
                <a:srgbClr val="FF0000"/>
              </a:solidFill>
            </a:endParaRPr>
          </a:p>
        </p:txBody>
      </p:sp>
      <p:pic>
        <p:nvPicPr>
          <p:cNvPr id="7170" name="Picture 2" descr="http://t3.gstatic.com/images?q=tbn:ANd9GcQIkUGiUXeGTLUPFZ0mnalneJqiRcdWsix9nb8umqkkHXgEKW6WNro-_et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60648"/>
            <a:ext cx="2520280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4751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4978896" cy="612068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sz="3400" dirty="0" smtClean="0"/>
              <a:t>«</a:t>
            </a:r>
            <a:r>
              <a:rPr lang="es-CO" sz="3600" dirty="0" smtClean="0"/>
              <a:t> El </a:t>
            </a:r>
            <a:r>
              <a:rPr lang="es-CO" sz="3600" dirty="0"/>
              <a:t>que oye, diga: </a:t>
            </a:r>
            <a:r>
              <a:rPr lang="es-CO" sz="3600" dirty="0" smtClean="0"/>
              <a:t>Ven».</a:t>
            </a:r>
            <a:r>
              <a:rPr lang="es-CO" sz="3600" b="1" dirty="0" smtClean="0"/>
              <a:t> </a:t>
            </a:r>
            <a:r>
              <a:rPr lang="es-CO" sz="3600" dirty="0" smtClean="0"/>
              <a:t>En</a:t>
            </a:r>
            <a:r>
              <a:rPr lang="es-CO" sz="3600" b="1" dirty="0" smtClean="0"/>
              <a:t> </a:t>
            </a:r>
            <a:r>
              <a:rPr lang="es-CO" sz="3600" dirty="0" smtClean="0"/>
              <a:t>singular </a:t>
            </a:r>
            <a:r>
              <a:rPr lang="es-CO" sz="3600" dirty="0"/>
              <a:t>sugiere que cada miembro de iglesia como individuo debe añadir su clamor de bienvenida, manifestando así su vehemente anhelo de la segunda venida </a:t>
            </a:r>
            <a:r>
              <a:rPr lang="es-CO" sz="3600" dirty="0" smtClean="0"/>
              <a:t>(de Cristo), y </a:t>
            </a:r>
            <a:r>
              <a:rPr lang="es-CO" sz="3600" dirty="0"/>
              <a:t>su deseo de que otros gocen de las bendiciones de Cristo. </a:t>
            </a:r>
          </a:p>
          <a:p>
            <a:pPr algn="ctr"/>
            <a:endParaRPr lang="es-CO" sz="3600" dirty="0"/>
          </a:p>
          <a:p>
            <a:pPr algn="ctr"/>
            <a:endParaRPr lang="es-CO" sz="3600" dirty="0"/>
          </a:p>
        </p:txBody>
      </p:sp>
      <p:sp>
        <p:nvSpPr>
          <p:cNvPr id="4" name="AutoShape 2" descr="data:image/jpeg;base64,/9j/4AAQSkZJRgABAQAAAQABAAD/2wCEAAkGBhQSERUUExQVFRUWGCAYGRgYGBwYFxkcGBoXHBocGhscHyYeGBsjGRoXIC8hIycpLCwsFx8xNzAqNSYtLCkBCQoKDgwOGg8PGiwkHyQtLC0sLC8wLCwsLCwwLCosLC8yLCoqLSwsLy8sLCwsLCwsLCwsLCwsLCwsLCwsKSwsLP/AABEIAMMBAwMBIgACEQEDEQH/xAAcAAACAgMBAQAAAAAAAAAAAAAEBQMGAAECBwj/xABFEAACAQIEBAMECAMGAwkBAAABAhEDIQAEEjEFIkFRBhNhMnGBkRQjQlKhscHwB9HhM2JyktLxFSSCFkNTVGOTorLCZP/EABsBAAIDAQEBAAAAAAAAAAAAAAIDAQQFAAYH/8QANBEAAQMCBAMHBAEDBQAAAAAAAQACEQMhBBIxQVGB8BMiYXGRobEFwdHhMhQj8RUzQlKi/9oADAMBAAIRAxEAPwBvlOGIELOGbmgAMB0n7pwTSyVM7I/+df8ARGDaWWOmAPt3nYWODPLULFp741S9VQEuPDqQF1f/ADi3rZN8Q08nTOy1N/vr/ow0NMY7ppH8scHKCgKWRQ7JUn/GP9GCF4WvZv8AOP8ARg3Xja1ewxBJUIP/AIWo+y3+cf6MRnKqPsP/AJhH/wBMOEb9746CDEZiuSAoo3Rx/wBQ/wBGOlVPuv8A5x/ow5q5NSLgnrufzwDXyw+ypHrf9cE1wKg2XCPT7N/mH+nEmtOgb36h/pxAVxpcFlCCVLVphrQ5n+8BPx0YHy3AlJOoOoG5LgmPQaL4kZ8Qms5i50zMTG1/Q/DHQdiiBXdfJ5dV5TUY9OYD/wDMfPG8q6qeVao9Qy29Tyz+eNCvNQsDF5Fv546bJhnhFGneIsPjPU7X64g6XRJL4n8tamry3ZqgAZRUVSQAZa9O8kC3r0vinNxtRV8s5eqLhpFZR03P1EADbHq/HeEakBAAIEEGPn2m/Q3x5lxPJkHzNDag2wAB6iLwLib/AJ4ic9PuFSLOurLwPxMg5V8xoMBalQCPcwp33tMjvi65fNI6ggMJ6EjpboCPljyDI5XUdIuzA++AJG/WZgHqR6Y9J8KZg1FFhpiDpuEtKx3BEfE48h9SEVQwNuTc8FrYdstklNa+XRt1JPv/AKYDbKKt11z/AIhf/wCOJHzw1sDMgxfEsg4wH5Xk6TyV4AtUVNx2af8AEP8ATienUUSSpAA2LCSfQRiJssOmMoZe8zB29/b0N+mIaXg/4UHKUTAjUA172ImOv2cSqyRcGNtx/LESAiCTJi8mR6QP3tiGuk3Xpus4tsDjolhuYohsyo6G3qP5Y5rZleWxv6j0/u4g3ud4j+V/njVUAhZ9fzOLwwjzY/CYKTQUWayFRubTuOvw7DGBEK9Y63G4O218BNTJNup37WH6DEr5gWC3Ub9/8RHr+uFVaBaf0hNLgpGZdxPzE/8A1xsuL+1IExPr7scJDDlBtt2/3xtUCzO8fqMUgShHihmZyZk4zHZqeuMwmRxT83gl1KuGp2tzAfgcSDLmJBB+P7nC2kYp2+/8+XBmUqn1+Nhj6WWxovNgzqijQIEmD7v3GOmy7CZXa/Q7/r6Y7849sSpVMc0MPdGFyVMBCqMSBjHT8MSCjJ7fljVRI2M4MFAQukb92xMjRgTyzvjoIe3zwRQolq4H+2F1dj0+X9OuCvLB9MaOX/f7/dsS2AuQBy5O5H79MdDKdzbBRp+gxyaI6YZmKiEA4j8sckYIzFIAzMz+/iMQlMMFwoUFI3sSCev79JxDxKu1JVZWBYSCCnszNi0wZmw9fTBQpfv44A45xONVHQ66o5yFKkWNr6lM2mDBB9+Iyy4IpsuvCeerVqjDUdP2p5rdTLE/ZJt7u1l3G+J0ablJFQksGUe1TiI1KYN5EEW9cHcKRqFAmY1sRIEaAwgMZ7Nc+gFrkY8jzfHq9OuxqUx5i8tUvLS4PNMEKDMqALC/UnCqjWBxJ9kbAXCAvTPDWapGsXWVNJZJKalE+zeZ3kwATYC84suWynLapze8gkHp09LYoHgnPNUdnpHyjUIchTLalZo2JYiZF4Ji4G2PT8pk0qagRE81uhIiB6Ayfljw/wBYd2tYMG/2lbWE7jJKWvlXQz+IgjBtAsVBkfD547fgRAMMZG20fH99MT11CLtOkT+Ow92+MFmHcwkuEDzV01AdLqJKhIn9nBFIz+++FtV7wNiRsQN59n0IkelsYa5FyTBHS0k22G0Hp3BicMY7ZC5splmalo9r0m/Tb59fwxBTAUSD+h/fzwNVrldzpAYi97LZiYHNzQBFz22mP6VYaoIM78sd7gdAyTvcm4jGphazWP8A7jbdcUI7rbKDifGVVZmIMECCb9o77dIMd8LKXiX2Z1Df2tuk3i9ybjaMC8ayI8xnqmotLTIq011mmYJCupnkIDXjeDYSuCuMcFyqU6WirVpu8lWqOatJICFtSkghWYrdYOoyBAjHsqVfDNa2Lg79eccQPfEf2znEzB4J/k88GHr9odh/M7x2t3wQYBkyQen9cVjwqo06m1aPszyyNmiA3W1p9+LKuZpjeTbuehA2MdTGMf6lVoUzAMk+Wv2WphKjnsl4uitckCYX3xjapE3Jt17SMDvngPsCb7nbT7XSYHp94Yk+lTqEQYNo6yJHw39xGPNuc0klNIM6Lkv7sZiIZn+7jMV8/imckBk+G8o1H7UkD3HrhmMqBtjQXStvvfpjPpGPoxJcZXnoAXZEbx88bNT3DEb1LYiBv++vfHBqglE0toPw7/H44m5T2BwHqM7/ANcT0kkW93y/3wUKFN5PuxG9I+n79MaMjuD+fp+X7tjoPt0jHXULny++InttiZ3/AKe7uRiCqZ74Y0oComkneMYMdC/79+MJ+EYaEKjK409O0RiRcbqvboPXBLpQNWmQe/rFsK+JZIM5BGokT25rAAHpJ69JFsOTX7YV5nK6lOozBkQbEzsbbTHaO4wxpi5Ua2VI8RfxB8vWigVXVirXIUFWi53J1KdomJm+PP6fFCzM1RZYsWJ9WMm2y3PbF08Z8Lp5jMtU1GmG0qSVALMggsYJEsfWbCZM454Z4ToghgwaNtSKw6H7QuY/phDqgIk8NFaYA0Jp4NXS666YcaWblMSVGpFExqvG3UiZvHoi03PMIGk97SLG53AMifjbAnh+hRNOPLRW9nXpADSbC5IDXixvbFgoaQAARYRHaPT8MeH+o0RVqd+RC1cO+BZTik7C5GoGCAdiPX3EEYUVnJYo51GNxa36+/Bz5oi2r3x/PvhfnnaG0wCAXE7kD+906CPUn0xmYgtdAbPj114KyxpGqGEau4kqbzAswv0EgQe4xjk09Dg2KspM8thCu1pJ8wtfsfjjnM1lHXlWQfWJY+kKxIv1IsenaIeVTcmQy3AVoDKbX3WLmNp9VUQGajr8apjr9bLvK0RZWIgFwGCmTGtbRsGDOY6SZwXSyw9lAGYAFiY6ADUZ9k2HW8Y6ynB7lzALc0EiTNyFFjdryT1gQN2aFgNJWnf7E8/oR2xbo0D/AMhA5+nht+ClOeNtUhr8K7ckjpLRY9BtczY9PjhfXVamZCjmlWcl1EAKwKGII/8AE9SzmewttHhN5ax3PLaesH+X44F4f4WFJ2cVJLIq3Ww0knlGqAD2jcbmcaFKm9rSG24X/aruc0m6Xpk1EsW1iZB1gi0RBmLQJv3wQuRQMp0Mq/dvzDl31d9Ik+/ucMhSjUNC6tyUtIsJBG3QEfnjit7caggjaVk9xpPwv64qvobjrrdMD9kpGUKgTpABJ8uxa0hAX7GzMTG5AxrK5mJK2CrBnckeXJ9NRP4emJs64RGaSBeQQA3yBv3wFSy/9qbwJUSbkAjpYdC1hEAd70HFwNh1r6e3gnWOqlFRiBpaoBAAsDsImSRc7/HGY6RnIBSpCkAr9UWsQCL6hON4WWO3PXqpkeHXJTUaxKG/2rW9DiFluel8R1czCb7Nv8DiAZv1OPprWHZebLkUrbz+43xzr7YFNb9/v8sSISenyMYPLCGUalS2MLe+MBs4/f8AvjdN53/PHZVEopK8fucdpWj59cB+YO/7/XHRqyPT4DE5VEoo1gBvjYM+n4YFbv09/X3bY1qj+mJAUSiyY2+c45nECHqTiemD0xOi5dLTxDmTGJ9RxFWo6u89Mc111xCAYHvjnL5e8TYCT1sBO3XBL0Yjcfn+/wCeOFpns249mLA2kkkdT0/riamUtkrmzsvM/Fa1kquPOVUedJ1BVBJBUsZACHoTbuRitNkcxScHNPUVZAB5mR7FgFqLKOP8LGxtOLt4w8H5jO5guopUKZlV8x1ZidUXCBggMEiSYgyQTGBf4feE8zSr1KGZVVy70mLqWVxs5puhUkAq6sQwPKVYWJGKVStTtB2VxgMIHg2TWq4u1zE+zoJMqZPWf1HqPXOELTEX9oAzOoFiok6p5rAARuADjzPwxwCs7DWQwq6PMJXV9tHLl3OmRp7dSfQ+l5PJqiimjBgECBYBACwLGSCIi344x/qxFsok8PBXsILmUVVcCTsBtO/9cLOJ5wKNRIO5gCZARtYIkQoUyb7gbm2JqVCRYSepO0DphdV5g9PUZC33GrUrIhJ2tzr21GZm2PJB5c7MRZaRGyl80KoBJGiCW0zK1S1zIiAwX1NjpW0l5eoEDFhJDKABfmbYD1gavcQeuBMuup0k+0qgr1bU0gjoYsT/AI/lIxACc8yjMzD7IUsD7qhuCSJXSdjp0sDcxzRHv4dePqhJiysOTqD7RUt1uCfdA2ja2OMtn0DaUpuSZ9oQW+G5+PTC36SVUBSQREi1gJAjsLRH9074KocSYoVkBiN1IDem9gfTFulWBgcPCT1xSnUjBKafSgtypQnoZLH007DEbcXUGCHH/RhclR1M+a8nuQZ90kj4+/GLmARd6sA/ZfSB/Xe23uw/+pJsDHp9ig7Adf4TNs3toXUJIJEi4G4tEes4kzDffUqpFyTsTtt7XX9nC18+rpALQBvqUyLCSxgzt8+uBH5AHdjvpDMSUSbSwsQuoaZ2neBcS6s42aJnkPuff5Q9mBrb5XHHHplGMsRGk20i4IhT3vsMC5WmUVmYQzAiGOrQFdZRRyloABseiybAY7qZQNW1NqLI4VgTZSApEyIVYIYBYXY3iMRZah5mptbksjBC0A04YcoUABCHAm149ZNDM3MbX8tzz9U7YBQhUHtKQewIXSOixHQQJ6xPXGYEavRJJqVmRiTKhGIW5hZCm6iAfUHGsAadU7/+T+E8ZfH3R9amVp3H2uv+E4H+kmw0qQPT9n/bD3SdFx1uBcbHEdPh6fd/P9Dj6Q2oBqF5YsOyVUq87QPTf85PxwZl8wRuAf1/dsEHhizOmPQH57/rgZqIDWdfy2+fY4PM1yGCFNWrSOkdRyz8pn5iMRuREixHTce8dvh8MCZnT0bUR1At+N/9sc0nODDLIC5EzN5/KPxx15sdR8sQF47fyxgqHpvgoUKVWEkG0j4fv54x2K7xfsfy7nG0ViIkYmXKnq3vAA/cYgwuhR0zJwWqYiFEyDMjrP774JS+AcUYCwIB6nGVD2xuP3+9scvgAiUNU4FzUBbt8zAvbEuZYzbf9xhaOIkNa247T7pH4i/zxFV4Y2SuZcpV4oaoCrU2dGidQKjUVALaWXmDgET1gi8agIOEeMaisxqaC8ypKgDm0jl0mYcBSVIJm9hfFszWRp16S0iRDnXSqaQzU6mokggRBB1qYN5IO4x51nOBVvpDIFCseQgMG1b6XphY1SbgnrIIGkgZlA0qrDTeFccCDmBVlzr0aFZKqE+TXDI9HUSaZ9oPS3CCWnoBp5SNg/4dkFUoULBSDAYXJIkTO/pFoPwwhHBXZaVLTzpTZy7QTzvq0wBtZr/ecnvNno1dFNdRCvABg6r9CANpHcwJ3N8UcVTaWNvLvngbK1Se4WFgt1mKhmgmdifs9jHYD88LPKOpahPKnJAGokTIVABcz0G2/TDds22+lh6ezb1Y/lF8QUH3UWMzvAHr8SBY9O+PK1GZHi9r261WiCSNElyOc0+TVVpDI3uRkVVEjUVAnWd23m8QSKTaqRGllZ/LH+FHLPLdA5FLa12AwLxWh5KEO3K1RyIUu31tOoXIVmE3GlVG4afaJOMqUiXqN9ytCwpLBUpPT+rHcIGte8SOYTcIbqBMTHn6/tBJR2QrR5jMRqZizj7KKirAk20U0ZASdiT1JJO85SplA2mesCBvymwA67RIwrzlWmrwQfLpVC1Sd4ZkfU2xhG8tmWNkfquOM7xH61hAFOgxJ+0XqLcknaEYFgpPM1NSTtpnsS92abHXTwiOvBRmiybZmp0tYARGxgEj4SB+HTHNM3hkIIt7Vh8In4f74E4XULBbQ6FQ43jUBURyeupGuSLsrHrifh2Y+srUyZ8sqAZ6Q2/eAUU23BGEGi7O+dvhMFQZQiGpLouq6OZCJkMOZXS/WA0g7EemFNE1ATl6jMf/AA3a5EaCCCd1lqVRZ/8AUS4sM+mKM44BlajeX6CuqhTp7hiopserBD0vPxqstM0nMmKflqF9svX2IvsoljcEMEuMXGscxxYNCPfh19ykk5rnVQcP4iVdEGkGoAvlspk6VIVQ4nSEliDF1NNJkypNLNLTquUblcazyAoSjQ5S5m5C6gIsYmBAXCqTsTTptoSgABpvqZiZu4PtBWZiQZFRbQIDHgWVasHrtZnA0GNIKiAGC9PSOgB6zg6hAMi5H3k9X5KCOuuvNMuGUqiUUUVA0Lc+3zG78waCNWrGYL5fvH5/0OMwQeYtPr+kgoIVB5c3sRNvT8sQ0c8sXMGwjf4+6Z+WIBXikdhLfp+GBqldSAD07G9997dB7+4x7MU5WOXwisznze6jfofwnp+OAahaSSvxibdJi/zj8MR5VmYyJvAsLnptJFj37YeDh4ppOoW9oyAN/lhstp2QQXXSgUibQF9cEJkD3+GDeWx1pEwbgz06H9zjQz9MA6Yb0AN9xEwRuOk441DspDQhmyR9Pd1xiZI/v+uJanFOnl/Oov8A+QbYgq5tn/sxHeSCp2sbfl6fCA5xUEBFJSjYY6X5YGo5nlWYJ63t12O/bfBFTcT+uOlSuoxy1QDvOOtQj0/fvxo4iVKjXM32Me+cFUaoYevb92wFXba3z/c41TzcCFFz+9umJIkWXAqaqJJ7T6+7C7P5Qz13/f8AthglQzLaR0EmOm8x+5xFXylRzIUQR3B29R19Iwp7hEFSG7rjKtEMSAqA7sLEyNgJJYd5mFtAOF806bhqmgP7KzJqSWZiOxlmY2H2iT3w0q8JqMukqs82kWN4kGdkMwpO5B+da4nwF6I82ursxmF6XgEEzaFElR7QO4m2cGNqON/RWpLQrVkl86nqpvAJ3UAvaJBnlQ9LifdY4mzPDKNjOioGLBwWjWy6QakEFiOUd7RIGKfwHiILaBUdZMgnTpEESYHKNotMCL4tBzBY30wOpHX0gT+OK1SiWE5OSs0iHC6T0atdapo5jSXgMCDyEMWhgfacHSYJvNjeJdfRwpVkBHdagutj13/T54T8fpUlIzBqGmaaaNatBZSWaAQZ1aib9ieuNeG+JmujQjVCIApyE1rJGobcwO4nYg3Ixl1cK2p/c3+PKP2rjahiBommdZW0mCQTHLUgLAtEXkyRIusjbfFZoVBUkaW1eSacFpWKQIqK6kx5hU6CwAaRMGdOLNlaaVUJCOrksYdonRIM9lJn1B9MLeLcOYKlYKGZGOsLOoiADMXJTSNr6WP3SMV6QqUnw/Q+3nZES0i2qXOihKbEsoLqrsGIVbNS0sRqGkrcq2qS2xXTOq1ZwnlFFADB6knnLo2kBxPsEAEAAkSrH2xjVTh1UUHlT5diQSLlGVTKi45ZnYEINoGMy1IVarCY1UjJa8sVQOzRBJZmYWiJBFxi2KgLTJFpQEXTjxE7U3NWm2hnBpMYBNjqUgGxcBWAJEAGTIUKyUu9PTUFUB3QkugBLMahaoYaBTAlAZFi2mLEqy8RUwwVpLEmPa9kGXhNtILBJIuQom0yLx/LoKaMpvUCyo5RCUjsN51Nc9ZSdhhVFwLQNdVxEFa+gFaeWqkhqfnF6hmApGY1mdyGIiEuSRpvviR/PzDhgqSnNIJWmIMUlLGSai3c2HsodImD1x72AQZd5CRpCrqYEulMC7uxCmoZtrvJjDjI5LyjyEkFrqZN9IVmS0ySASCYPpAxFaswQRvpPL2+VzQVPwThQoUyHJdmYuxNtbEAbGeUABQCZsSdzgqrxSmmoFrhQQNiASAu2wnad4O+CH7bfp+7/LHnmd4PWNd41T5bapJF9SkGDYLa3Xp9nD8Dh24h8OVPEVCwWV31A3BN72Wd9+m843inZahmyo00mYCRKssGCQY5u4IxmNX/AE9wsHKj/UeCs2Yr0QlvvCwHodwdrYAqU6e8EKfUg9LRIi0/LGVIanaZ1AmxI26mJA9cAMxO52+Qn+eNpghKKYVuOLRps5VERd3qsQBvEmdz0WZ9Dhbk/GNHN6hSC12VWJ+qqjlUS5UuAogEGJB26kT5X/EPi71c89EtFOg5pID7IiA1QjuzSxO8QNgBix+HsqGpO1F3FNAKaSxphmVtXmKoOsHXpcsCdJdbnZaT65BkBXKWHzwCdfurjSzoYXJUEC4AjtF949P6YMoozLaSOhuSQIEBALiPlBxWTxtVQ1K7qvNBaN20giVUWqNcwBDQxkQyq2ynFRpWpSZXUkrsyyQAdiFI5bhr7dsWmV6dQDKbnZIqUH0nODhontHhrmS7enqT0JN5te845bhM/an3z/S2IctxQvYnTNhqaFP67dAMGHNtaIJ6jcbb6xsAbSRBwfeBSrKFMq8AMzRHs6uURt07Ra3rfHfkIgJ1EkdbfLEorz2HoDO99z+uOWqKRq1IPfB6xsDv7vyxEroXB4giwDqneWA/nglc9S+6D1NyffH8sB5rKVI9rV/d0iB7us9LdMAO5W2kT2iDicjXLpITgvSfZghk+3IB2i+wO+OatBqYkwB3BHX+eELZzcGzDaDttuCt7e7EmX4vVUaRWamo7U1qR2MEGCf54k03AW69FII3TjzZ3Yg/027/AL2wVTrBRzBuhBEnY7khgRfrhaueLQCwqsblhT0QAbyFMgx2F97DAHiHxKMoEVlbVVYCkdJfUebUtvZcfVgCb+aCOsVqhAF0bQSbK0vxPQuueQETrM2NhDCPxmJG4OMyvEFrq9InUmn2pnlJOl5t1B9RBkYSV8+9F38s2JMERb0BMi204M4fxVNJIWNHM6BQC2uxIk6SJkkdRt1wl+HgZgExtSTCR5rwzUpVFfUGvcpJOogyI2AjYG/QYJpuQg8zc9PWO/eOg+PbDakpjl1GmQRe7CPsNex6+6O2BuI8MDQVkW7/AJDoNviMAXh/debceKICP4oBxqtUVGS4am11Zbe0DtEWO4OxwDw7gxph2YKqLzGox0BwtySLRTWYm02AYmwfrlVorqca23Ci4n1+8esmw/OvcRz9Sq0mSBeAbW29Ses+nQYWaHaf7eiNtUs1RmXzS1ixFxOku1i+kA3XZd50WImSATBsdKyguNUAEyTq5RG/3vf8cV3gWWB52A0rfa+r3dxEk3MwPXBedzbPDpJFM81OSpPUGBdrDVbohB7YyK2FLajoHmr7awc0BNPMWprQdRAJETqBBEMNxfcR78K6XAozB0wKYprYrLTBQhWO0qhJMk8+0wQBS4kwQSxJJkkwTbr2mTMiBy+uHGT4pNLWXLQSeaO3yNz1/HFJtGs25YQDvtdMe5mgK44lwoVohzpEHSBAIPtEyJuthHb1wPxXgwrsrgwZCkRupeTvEQGciAZn3RqvxouZZ9RHshbAe6LDbeJP5bo8S19TM3kTb39etsNbgsQ0g3yiwt5cfbVLNenHj5qTJcH/AOYas4LEuSigWEWWY3KiyjYaQTeIsTpp0hZHNuNvQbWBPUGxA6E4rmSzxNlJkmQQZkixGq/Lvc2lRNtrDlHLLzgr6EQbEg/D8xHWcWKmDfhoc8gny6390gVhVs0Qgs7xJUI8whfvDci9nHdbb9PWwHGdyBcM/L7JlpksOW4NtlUGIxNmKS6oK7SBIse4vPSDGxDbXOOaTjSwBLEKTckAXGwtEHYdPXDgIIqU7HdJO4cglzlNRADADaJIxvA1bhgLEkMCTJCi172v13xvGj23GVWyBAZYHy4E+2BA62t+OBcjn6VYsKTBygJYBXhgpAOmpGhiN4B9m8nG14lT0tTU66qHU1JZkytln7xUgmJ0LLGIOK3keH6apy+XqpUTJ1ZdH001p2h6jQCKqADyWfcNJIAacXa9ct/he6KhSa/+RiyV/wASPCLvVbN0RrlQayC7qVAU1APtIQFJiSpJm0HHHhfK1KGXUuocF9ZCOpekrBRqME2ZZBV9MfeAYjG/E38SGptVo5R0dXUDzRrlG0lX8oloJuwFQrNyR3xQeHcUehVWrSOh0IKkW26eoOxHUEjFGuztJiyuYer2MHW3krzxfP06qvSTXNRkMCnzeYrBQWBuwhqoAEmY72uXBM3WZGyHlIoo6WCF6aumlOg1Q9UupLATJrMGZQAT5ovF6OZfzCwyeYkHWin6MxB9oqgL0G2MoGU9l3xc8hwZ/MpmaSBVDirRCvuWEIVdkfmDDeInUvTFdrKjHNDL3V11SlXzOqWt156KxUEDgncTFiIKnrYEHp1I9++Cw0dfdM/l09+Aq/FKVOKbMy6hqDIoKiTpEhRYG8BRHL9kLjHoFSYUGCYgzNyLWM7RIMNGPQ06rXktm4WC+k5gDiLHRHtXbv8Ajjfn9QYI6iJHzn5m+EWcz7IyAo+jSzOVksNIlVBYNpDR7UH02MHn2VIdXsJ082kkSOY2IINipKm9+p41GZ8h1Q5HZc2yNfOGAfNiCdpEdbwIM+vb5hVc6ihnZyFF2ckBb9SzEb9BuT0xFUm2r87/ADxVPH/Ca9alS8lHdULs6reIVSHI3ICrUExa/wB7BPORpIQtEmFZ6fE1qAeUwcNABBDA3j4fmL7YpmY/iNGY0aPqAxVmBPmGJGsCdFtwkXFieoJ8J1TT4eatTUKVKp7Z6KTS1rpBkEOzFbgsWba+Kb4l4jQrVzUoU2pgzq1MCWYk80KISREgE3k2mBUq4g5RFj1+E9lLvEahetHOMrEBoINiDbuCp7GxB6g4hrcdZ8xQRkVhRcZo3YQUDrSUNJkvLGDYAA9cULKePK5ISll6UmAiU1c6QOirqOqBtP44t/AsjW0vUzJVKlVy+gmHXUFsQJKiFWFn3gQCZfUFYBjdbSVzW5DLla6VajWIVCyPPNq06YKqZGplLAMdBgSGFxBBPVSg9JgVAHUFYYHodxf1BHWO+F+XydQwKZLAHUSNx03PMsdLb+/DJMm7WeWC3Mkah3kDYdzFumGuGXeyWjMhxAtOoEEfaiFJA5QdI+EwSLfA1eIVFBJplhH2XU2F+Ze3SfX0wqfMoAAI2tf+Zn4zJ74GqVdMGXB3FyIPpHXf5+oxVNIOMpgeQivpJqySFFIsRqNRVF5P2m5xEGxbpgWvkUU8pNQdYbTHvMSbbwBvbvjPNpsZZmBAvqAYjeQpkGJMxE3PvxFnlqNQq+Qwer5beVHLNT7I0sBLRJWJUtpHvblDBayHNKNVw9MKoKgWG4gSZ0nqTsZn7VzJJhrswWEC2vNxBBERBmZi/wDPFY8O+IqtZmWoOdFGoinoj7JWpq5/MRhYGVKgixE4b15VTUqNoRRqLudKgAbg9SdrSSSAMBh2Mc0uTK2ZhylTeTW6uF9I9bzceuGVJyaaqwkmZG9p66esdbfDCrK1dYFQMfLIBpwwK1FKDTUKxKgS4Ckzqu10Awe9SFHzOBqMFXLAtK4EtmSuP+GUxHQ/3SY/Pe234Y3T0qToEzEkXmDad/XGK/b5Tb+WJkpk3Om/b192G1WAMICUHGUGnEnRoXlg7EA9dQkHcfpGGeQ4nUYkk33Ha0SI6iP17TiCkJqMD2U9CQeYixBFxqv6H4H5XLo2oQQRBMC3NMRaL6TbpGwkTzsj2DMEIzB1lNVzAexiDdTuZHSfQzHyuDjKLE6u+kyB1uL+/AtWhTUQzMIOpQBzRI6duh29MS0syCHY6oCk/ZYkSOqnSN+v43OKTsPH8dE4VOKnXNECJ/HG8R0+KJHtafQS8f8AVAk9/XvvjMJ7Kp/069VOZvFefpxmma9ceVqZCrUmSDqqZfLVaoqVIbS8SIJ1QFHUyfH2zTc3Meb2r+1sb973v1x6Vwfg7LxKlRq0zpbNqEAfWBRek4pMrq3Mq04gz9n4Y80zuWNOo6HdGKn/AKSR+mDmTdO/iIGihJxrGYzBoFtTj0j+GVeoMvmiDNOnD6CJVn8uqSUi6VdCTI9pQyncEebDHo/8Os665bNhTACKg/xVnGskGQxFKlA7R78ASW94bXTGNz93jZO8vlqRzDNZqPmjSVGpXasx8tQPtKX1WG6pHWcMMlUpqhqq4Va9V4VnAlpZVcE3BqeVUOklYCKIsoxXeMvOXp0k0gvnKKCRKytNtxFwoqUhF92HXEtHj6U8nVdVJNGs9Onyrys9Sq9N4J5RpqVFN7wR2OIwrw0F41Jnn0VYxYc9+SbARyifcqPxvUzDPWNJ2RMk1ItSGpKksinzy1i0O2mN0DA2kkxeCfEzVFemaFV6s6/OoJzLOkLrFMSoDD2hJJcyO6rJ1kr5KqtR9DrDrVhiEGrS1Kqyhqjq406Z1XAHKBhf4V4mtBM28oG8jSgaCWL1aalQDuDTZyR2EwYjBB+ZxcVXy5WgBejcazVRDVRVChERhWlZksxNKGkIWRGioRYKxNiIr3i/jrA06CsvPSD1CnLTqawrgISdXlQTYxJsRy24zfHadXKVszTQ06gNGmy6qnlkBWRdJJbUUAWDqVjLmIxvgNU5/LmiyU6Wy5dlohaQdCjFKlXmqNqDPy7anBkEjFhuKh8u0SxQMQBdU8ZXXUVWYU6bfaCkj7USqiWMz7gfhhTiz8B8OtmXLE+WqUnrhiGZmWnqgqs3GsaSZFgd4wv8PcFTMOFeqKQLU1kiZ8yoqmAPuqS3w9cDiSwuzNKZTa7SEz/h7mVp1Mw71FpqKG7GAZqU7WliSAeUAz7px6HwnjQqJqoOrLOnlEkH7sMAyyD2gzbY48wyvhJ6+Yr0MuVdqTMFllXzArFeVidOqBqibgGNr+hfw/4DWytKua9LydRQQ5h+VWDEjcK2qxkA3gWwdCvl7kWSatOe8rF9ILiKht2gG/43O3YY3V4oJUFZA22BEG156GfwwBXzN7QAdrXt+WAKeaDbGY7bfueuLjWhxukGwTTM5nXYCmOvSfTaflOOUJUREz8R7iD+uI8kRIEggkCNVyZ2C/aMAnawB9JF8V5kpkaz0CFqLp9lvrFploqMBvYaRIJgMTboTnBoM7IQJNkwLkkLognsukm/YjvgPjXGfLNCiHKLWq+U1RfaCBdVVlYXU81MSItquJOEng3xVWzC1fNqF3SGF7ANpptYCBKwC5MyAAOYlhvFnCWzFSiswi5bMVZ/vUy5Iv0JSkLT7WKr356eceXP/CblyPylOuBZij5GX0U4SpqGmSSjAVKoTUTqgMraGuYqsd2GBcj4SFTQc1mmr0l5koiVsxLDznsSRqjl7DmFsVj+HfEvrloPUSnT1rXVqjaVVqRDMAdpemGSOp09sXfg7L9Fo6mK8gke0JlvZIB33kdwdjhdIMeYITKmZuicKyAQugKosqAAKOyqLDtH++JMxXGqFVzA7Wt++2FSZgWh29AQY9BJsenfEpzTgCNbAz1VF7TJtvI9MWyWi6RkJTJFfcLB9T+gFsbzFdwB36wbne+4+NsIDxoXmlcG8ETvAkG4B6HY4YU6kgcpXvtHp6jEZg8ELjTLdVLxXPih/wAxBZERlrKt38ssrU6igkB2pPMrI5arQbGFHhjxE2czGZqDly9MCmmqFchqgqKat9J0KlViTsKhBPXBnGa5XKZogElcs8CJU6hoa8n2UZm2voPbFY8EkU+FZ13TVTlyQbawKIXTP+NqY9NRi5xT/gQOF+aZEtPIK58P4ma9PzRManSSxYHy3ZNSk7o0SPiL4mzefFKjWquFhKRbmJgkFQoOkFlliotfmEYqHgrNN/ydKEVBl8xWMEl6jGqULHYKQEEDmsG2LWa+OKbDJV4ZdIXmVTLE6lC6jMKqltrks1404b2v9qd0IZ/cyov6XsVGtSAQw0kMCJBEiYIPWMbxR+K+PatCqaWXWg1KmqqpeirmyLqAY3ZA0hSfshd8Zif6tgsR8IhRfsrE/hvWuWUPWRKVUlnJC1EpeW1RVUgTKtrUEixqoO4HkvFM41ao1V2LPUJZixkknuepx6/wSjVy30CnrLLnKlN66vDGFV2KAH2VCaRG3L8MeO1UkE9rjbb9xjMpva67VedJEIfGYzGYeqyzFn8EcRP0ill2P1dapoaLGaqmkpn+7q/Fu+Kvg7gufahXpVVs1N1cf9JBwJuiaSDIVy8Zy1ZKVMEGa2bZWRk0lzMaWWSAlEQYg642vgTwjUpeVVpVmYCoNJCjmLa6ZphSeVW1KZZoAEm+2LnxrgppuK9PRUcaQhNSpUqim8iNNQsatmC2nTdrXOKJk+OulVlJUhXd6YCBgHqMNTBYKvYAQ3QQDilTfLco1bbmNVo02uPekd6R7dQvTOE+FsqaFbLoXovUpGmyVWUpqIbyw0jWpFWHV4g6Z3MDxJaMtG/uvJ9O+PSvCGVd8zlKiVSaSVB5knUIpgMdEmSSsBrDSaidXAxGnAEyrZgeYG1VvKK6AkFNZYJBPLqZRAjpizhWFzgxx1SMQ3siYvHp1dUx8vWAoUjZGJemrHl1VAoM9AxATsQGU2kYtvh7gTEVadCoaT6dSOzaKfmq1PYzKyJAJBg6LjfDPK1ajUTpYRlVepSRqIek3mir5gqSIH1YfSx2C6e0rsrxStTq+YhUOhBQaR5SkqwJCdQAWAkmLnc4VjD2VTJsE3CjOwum/XgiMtRKV6HDatSodWVqLUggmlVrk1THdPq0BkkQ7G04r9fJrleFpUZR5+abln/u6YAYlR94rpv92qPjaKn8QhrXz0y1d0RyKiSj0xpZSoLdWUnkBi4sDip8e4+c1Uer5S+VTpeTTSGKJqVoaYA1CCRIHsr0XEtJqQI8VxHZgkHwt1yVTDY9N/h9ni+TemWnRXU85JCI9Kp7INvapz0AttJIS1vBVI01ZKjqfLDGyurMUDEj2SqySIviwcIzC5U5mjTAXQlJvLg1WLakSqzEga9WtSCogoZESZsU3gkRsqdVpAuFmcz+s6KanQPa3YtcgjpcxsJtvp2xr6edWkAKBdmYkgAA3sBa0b/PDCpVBXUQkMmpidaohqNZVd15zoCrKkrrcA29pTmcj9HoVGVXuPKd3Ur5QdkBVRUpprYpr2uQSTGkDF0YjKICrGmDcp/w0j6Y2XcgEUHKBpgVEJDsBbngPDHZVMAYrniPxiMr9VTQGqUBJYcieYsgafttoYGDyiQCGuMNOH8T05upWqqKk5MA+SC4VqtwtVmgU3dVJMkD6wx0xRv4gZdlzralZdVOkw1KUP8AZUxs191In06bBTqzpMb9FG2mLSu+A+N3okLWXzqUi1lqLClQUcDopI0tKmehvi/Zji1OpkamboeZNKnUgjkakxNFNLhSdIfUGAm/lEiInHjM4uHg58utOomZqV6SZhTTnT9Sw1LD6uj02BMEEEEiVm62vOUs2KJzQDm3Vay2aPmFydROqSbklgQSfW5OPYeBk0MnR87TPlLADqgb6pHjVUYKhRNOpiYBKwDIGPGTSl9KHVeAYifWOlr+mLcniGoayOoMACnTUewV06WprImXElm6ljY7E6DXXLbbI3AOABVrpcSqktqWjBZgieWVXSx5PrhFRamwDHlABnc4K/4nSA1oY8twKiVKYSoyuE1A9A6eYHBEq2kxYnAGWztFwzBa6lVMro06IUB+QrpIGgeyZlTspMMB4SSkqnOV6YgMAktVUlo16BNLTNpCl5m5IjFQ13UCRVdM+s+SY9lN7QWAhH5yhRBZ3OjQGMadLqtMnUQqgkxBPuF9sLqr1CqHL1nKOWbVmDQVFAqOg5jLs3ITAU7iTgnLcO4cBBLNJJggCNW4RkGtB6Bup64IzPA8qLouXSdmq5WtWZrD7VSolMn0CkYF31Ck7SfRLDCERQqCrTKPXR9dN6ZAYBx5lJ0iNpEgAzf3GTU+C8PJ4KaVU/RzUZyGqjSDzUKgsxEhlXpNhIBxYcnVqU6i6PoBQEk6cuiPIBNMqBUOo6gpIExfoMDLSqOrFa1Sm7kVHdXZWeJLBiu+osPQaVEQDJHFhzS/aFApX5yh/DeUTL1cuEzFKqadB6Qem6tDvmy45FYvGgzMQZ3xHnsgzZTN0KVGszAPoATUf7bLxqgLDE06raQv/eWm5w34bXq01ivorhTYivUWo4k31OjPTMG4VkW0zfBmXzeqowo5Ly6flmWDKF9pALEy/X7K/HFR+NGTuFpjaUTafekqkt4cqmDTyGYdYHNVUK5MDVImw1THpGMxc3yEmeQT0JUH8MZin/qNV1+zPr+k/s4tPXqg8/4govmMjUo6qy0a9Ranl0qjMmumFEDSDNiBEgaSceIuy8x3J2HQT1/kMfRmZzP1P9o7FSYGsn7DdOq22P64+ecnkWrsKdOJCM5kwIpozsZ9FUxh+BqtfmDREfkngFDxlueCX4zGEY1jVVRZjtRjgYvmV4F9L4Ojos1stUZRHtOjGpUdP72kAOPe46jHKRqnpzIrcD81tAqwlEPpGsnzdGnVEgmmrzfZj0OKseFinSfNU3H1NVUVywVajQCvlL7TEOrc1l0rPfBnAuCM2QqKbfSGDpeP7EkK17QzNUX10z0w1XhqB6BjUtGVgwupWTSQxGojvAJuxCxMimSxrzG5v5wOvOVrUcLVNPMOXrCuacJaifNoqlNK9UuqFT5UmnTAKxBRqrjVo1EEIIkxFW4hmmaqRUcVPL1jlXQrESGOmSBA8tdzA6mZxmQzT0mUrD3kpUhqTkXIZWlVmPaA5TFrYNzOVyy1aZBqU0zFImmwWVpN5wRkdCdcA+0NRKGNMqBh2BqMZUNSodoFtOJnVLx2DrNAptuLwpuBUvMy+Yy6uy1+bMUSWKr9UwLoT2dWJYe8xiv53LhHdQQwUkAqeUj0npGHWRzdTKVK1RkXXQoOCDc06jNTFNwexZtP95WiN4Q04IEG209bH8+uK/1XJ2oewyDwSsCHBplAeOsutM0joplquVoQ6xBKDTUYR9rVT0H3GbnD3hHhWkeEmoRV82ojOCrsqkGoEAKg6XXSrEyNp7Yl4hw76XwVQqjzstm1RQButcIoHoNVSmJ/9Nepw64pSp0KKUlJUL9VqIGoU8tT8xmg+0Cy0z8dNtsKq1COzDTqZ5DVSLktKWVMiXapVvoDikVBuwdpJKzpVUBpUxsZrXIiBlTwutdzXasv11CkGQ06ixopU0JRlUrC1KZBGkQV0wJxNwvMebkNcFQyMwWZ0rRqqBLd5p1Ga8k1WN9VjsvsqmSulhKhm0lK1aQx21DUpkdHIP3sIr13tpuLbQY+FIvBKU0/ClcVPM10a525K6K4NiCFzFIKGBEyhViSTMknGzwDNl6baWplVKt/y1SqGLG5DUJKqBGhA0JBgicWNWpn2kUgf3bwNzqLahfseknEFTL5dtkqBvQK/WLwZAuL7XEHFRv1SsQNOX7lQ6iOv1CH4V4KWmn1pYry6gMpXphtBGjWPMOtQZMaIJgkwL0n+LNZTUywUhgKTnXfU01qk6iSTZg29xJnF/Sqq/2eZqiTBA1IB1AgtAEztbpaL+dfxZzJfOU5JbTl0EkkzLVDuSSd++NDC4o1nQft+AlObFlR8XzxRwgUOH0SHqqW8oGiUHl89M1CwqbljZmHQvGwGKHGPRuO0nzPDOHhdRepUVSJYxOqjRIB5YbQ+3UEHpjScbcx8FI0KUDgiUstlmZGFSpSasWMiz1GWmQPtKEpmO5qbGILLwdlKNWsUqlLMGfSurzlVgSgIg0w0AGbGYAvY/8AiLSSk9FF0aTTNNWViyt5LKFksfaNNhK9OWN8Uo0Cx5JLQSIvsCSYmQIBJPQA4v4ciphZBiZ69IRBqdeG+J0jnUqVlSmhvbUKauASjOJYmnrjUogX2gEG35rieWrsWDUWKJDPSqBKawTCgVYBdiGsgIYmSeuBqHCMp5kikKQqIKyaqfmaQ1NWIVKupG0HmK3OmpqvpjEGcK0WLNkadUjmd1yVJEKsv1ZlnempJBny10stwTvjDeGYi9Qm3Xz8K1VZkjJuPdM6fDMu0AuFYkDTqRnkgH2VQkcp1XtA3xLkvD9N11U1z6k//wATEA9tSwDNrzF5J7A8Dzia9VGolOr5bf2VI0HqK6xoRKdFNYDLIGpiCQQZAw+4Nn8pVvUpnMsBzFqtV3UgANqo1qgkSYlRF4wr+noi1ylEuQ//AApsu81BVYEGFLJTIO0PDOA0SQsmZBGxGE3EeKZpGVaVJUEiGaKpe233FFjK7+qna7vUyzIRSy03Hs0TRIjdgyAQ5uLkx7icLMvmUBdaTAlbsgdC4B+8KdtNiBNwQATcSisalBpFMAt4b/CloBMlK8pns2RNTh1W0EmmH9JhHnUIP2SYnB9HiLvrX6HmKemmSIrUkJmBdLQSPvN8JxNTIIs6iTHcz90jVI64LytRjqBam3IbEMp3XtePUem2MhuJAdIYBzI/CeW+Kp//AGWdbJkcyF6ApkSRO45kY7zucaxZKmXSTZB6S5/EjGYePqVbgOuaDsQq/nfG2YVaop5anUAzDUwQHcsIeGhWBJIgjptiqeHOD16P0gnK1m15apTVnBoqqujS3Mp1OVWFUbkkdset8LygrUKbpSSW0VHhRrJZdUswvN7E3wf9DqghlatYiQ2o+trfG/ztizW+oCk9zabJE+OxXCiSLlfMLY5w/wCMeFsyteqq5avAqOB9U5sGMXjtgL/s1mv/AC1f/wBp/wDTj0IMiVRKXA49d8B0vLymUIIl6+sX6mvRpgW2OlWPunHmg8NZr/y1f/2n/wBOPUeBcDehl8sfJq/V5hS31bhiNNOoTBHRjUAnsBhGIqZKZtMgj1TqDMzhfS6beL8zSqMlVLaS1OopgFVVm0GBbQVLwRbkjeRhCt+Xcr87WmNz0w04r4XzCySVYLyqiK9TzSWhixCwgCja55sLv+GVoCNQqkidPI7bExdbCLCSehj1z4dqvUYWowUwAdEMdSMpBIMyp5YDi4B1csMNXK3KY3GLJk+GqaVPNVVNKlReqQ3llAF8ouSEJqF1SqliZmdNwowqXI16dVKopOBT5h9U9SSFYIhWNRUuQCbKoJMA3xactTqVckz5jzXVkBqUlpmmArgo6U1kuz3jUzSQPsjdzRLTKrY2sSYbtv6hUjj3ExU1FKxrJUq0U8wroLBQWYadIEhqaWgCNJgThQlMiksWIjb+6enxxeM/4OpNQpnLu9MU6prhKqVjqLIEIYMvm0zyACA34g4p78KzC0tIo19QW58qpOqCZBj7w/LFbJ3WhoPNUqdTMFZPBtNjWWkDAr0qgvsGAqCfeGSifgeuK1nfFlTM0z/y4Dmk8GnrNNfMNLU7KQzMV0b6oDEHcEYt3DadenmUqJl6rlatOuqhGuuYpqtencQIZqTQYjTU7HDs5bOU2amvmNTViqgyYWTp+wNk0gwSLbzOJqVDRphxEn0VZ5BdZUrw9n9FBcrVosVFOpTWqlKtrOvzCoZCFWB5gaSdhvOz7JZdyAGpsk6qkl6YYM+jlKCSbrJ5h7Vri7TOrmTGpH+Clj0ncTH5YlpcNci2oTeDTNtu4v1GMqvi3vaQGxOup+IUtaDadOSTvRqAHmHbVuCO2xj474hFFnuYn3x7twB+OGed4ZXWNIJneEYfgMDJwyt1pv3spH6Hr++1ENcdvYoyYtJQVbJZiNS0S7AW5oNv7wBPS3u3GPOv4gVqr10atl/o7eXp099LPf0ImCPd3xfOOZnMUWRKVGqWkvUbyHqJcDSjGJgoGLBLiUEyDFX4/wAEz2dC1q2oKqkInkVV0KHNtFNGgtIMtvIkmMel+nYaoyHmLjxn8KrUcFQhj0HhVCsqITQfTp06g31oKkFJDsEFMONQVYIibG+EFHwZmlMtl60SQrCk5GpYjUInSSR85vBGPWK3BClQ6MvUABuFBTWBY6gFKsZlpF+b3RextQ0mAcT8eXmgpkzIVa4lxOugK5msxS9yq1kYNpBa66tLhhpYCTYHSIOEOQzdNPOSirVDUTyvME6QpYF4ZgCAyLpkib32w88Z+Fa7OlZEzFSkTzU/LOulKidKAMCpgnVFiTM2OEWX8OVn9pM0h6k0GCGJNyi6rmLwbz6YUx2anrrqJMeisCpxA9B9la8/xui9FzUDosHQnJ5mvSTSKBWOkI0HW0QJ3BjE/hbiVWrlwXV6ZViFkMAVNzyFAmgHlEEmwn2QTFwbwiyU1ZqGpup8p7xIi4BBiLkXi0Thx9DrH/u6tgN1JsIAHe0D5Yyq9YNY6mxsyZnq/uhF97LLkFSwg7gqbyIMhdyR874Hr8MRoZkFvtQpaRsYaSP3tiU5Cv8Acqf5Wn8scnhdb/w3/wAjfnGM8F42RQFFW4RQPNUpU6kgXdRH4MpWw7fnOGGWSnSTSlCnSUj2UTQDPfqx2uTgQ8Iq/wDhN/kP6DE9LhjgECnUE7jS0flgXh9QQ4n3RNIboF1UdQZ0gyCDCnv6Az+GCMsCFcE6hoNyf7y7kn9xgJ8nVG1Kp/lefyv8DiSiaqCoSlRV0H2lIEyvU3xwouXZwpVQdCP/AHCPyxmFp4ge34YzCOyPFHnXn3CvGubaQatlEABKYEAWFl2wc3i/NE/2gvf2E3n/AA4zGY9PXoUy8ktHoFFH+IVQ8RZlqmZqu0FmckmAJJ3MARhdOMxmNJlmjyWcdVPkf7RLA8wsQCNxuDvi55Hj1YZGrS1DQ4csCiGTYzJWRdV2PQYzGYTXEhvmrFDfkgl4/WWmiqwUAQIRARqmbhZk997DsMdHilTQqysAi2hP5XGMxmFZRwW6x7oF064BxF2dlbSQ5pBhoS4arTpNNutKo6nuGM4rq59xRqCQRygAqpjUYJEizR9oXHQ4zGYY0aLPxBOZ/kPgIjJPAqixC1GjUA22nvM4a06mqlUYgEhQQdIkfW0B27Ow+PoMZjMKqAZymAkUhCv5zJpN5dMKitoLaUUMxOoElo1EkDqe/fHWYrlheJteBN9PWPU4zGYwKwDnSbquEEX1ISwBMHcDsNrW3OF9LNtYTb3C2+3b4YzGYSGiNFDrFM0oK0yoswAtFjM7YjooAotuKn/xRiPkRjMZgqbQdQi3VH8YGa1UGIaspNo3S+3vOK/xPNvls3WNBjTIeog02GnUV0kbFdMCDa2NYzHp8LZgS8Rt1wV48DcHotQbMNTVqoYEFhqALFpIU8oNhcCRFsWdUBuRcm/441jMeZxznOxD5Mo6YAauWpgTAjDWhTAAACgbxA3IAJ99hjMZioTAsmNAOqyuoJiBHaLYEqUh2FvTGYzCWprgofLB3A+WBaaA6p6E/gcZjMWGpBXAEi/eMck2G2/b4YzGYgJZ0WBZF/TEYGN4zDBqgapXcgnGYzGYJEv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5" name="AutoShape 4" descr="data:image/jpeg;base64,/9j/4AAQSkZJRgABAQAAAQABAAD/2wCEAAkGBhQSERUUExQVFRUWGCAYGRgYGBwYFxkcGBoXHBocGhscHyYeGBsjGRoXIC8hIycpLCwsFx8xNzAqNSYtLCkBCQoKDgwOGg8PGiwkHyQtLC0sLC8wLCwsLCwwLCosLC8yLCoqLSwsLy8sLCwsLCwsLCwsLCwsLCwsLCwsKSwsLP/AABEIAMMBAwMBIgACEQEDEQH/xAAcAAACAgMBAQAAAAAAAAAAAAAEBQMGAAECBwj/xABFEAACAQIEBAMECAMGAwkBAAABAhEDIQAEEjEFIkFRBhNhMnGBkRQjQlKhscHwB9HhM2JyktLxFSSCFkNTVGOTorLCZP/EABsBAAIDAQEBAAAAAAAAAAAAAAIDAQQFAAYH/8QANBEAAQMCBAMHBAEDBQAAAAAAAQACEQMhBBIxQVGB8BMiYXGRobEFwdHhMhQj8RUzQlKi/9oADAMBAAIRAxEAPwBvlOGIELOGbmgAMB0n7pwTSyVM7I/+df8ARGDaWWOmAPt3nYWODPLULFp741S9VQEuPDqQF1f/ADi3rZN8Q08nTOy1N/vr/ow0NMY7ppH8scHKCgKWRQ7JUn/GP9GCF4WvZv8AOP8ARg3Xja1ewxBJUIP/AIWo+y3+cf6MRnKqPsP/AJhH/wBMOEb9746CDEZiuSAoo3Rx/wBQ/wBGOlVPuv8A5x/ow5q5NSLgnrufzwDXyw+ypHrf9cE1wKg2XCPT7N/mH+nEmtOgb36h/pxAVxpcFlCCVLVphrQ5n+8BPx0YHy3AlJOoOoG5LgmPQaL4kZ8Qms5i50zMTG1/Q/DHQdiiBXdfJ5dV5TUY9OYD/wDMfPG8q6qeVao9Qy29Tyz+eNCvNQsDF5Fv546bJhnhFGneIsPjPU7X64g6XRJL4n8tamry3ZqgAZRUVSQAZa9O8kC3r0vinNxtRV8s5eqLhpFZR03P1EADbHq/HeEakBAAIEEGPn2m/Q3x5lxPJkHzNDag2wAB6iLwLib/AJ4ic9PuFSLOurLwPxMg5V8xoMBalQCPcwp33tMjvi65fNI6ggMJ6EjpboCPljyDI5XUdIuzA++AJG/WZgHqR6Y9J8KZg1FFhpiDpuEtKx3BEfE48h9SEVQwNuTc8FrYdstklNa+XRt1JPv/AKYDbKKt11z/AIhf/wCOJHzw1sDMgxfEsg4wH5Xk6TyV4AtUVNx2af8AEP8ATienUUSSpAA2LCSfQRiJssOmMoZe8zB29/b0N+mIaXg/4UHKUTAjUA172ImOv2cSqyRcGNtx/LESAiCTJi8mR6QP3tiGuk3Xpus4tsDjolhuYohsyo6G3qP5Y5rZleWxv6j0/u4g3ud4j+V/njVUAhZ9fzOLwwjzY/CYKTQUWayFRubTuOvw7DGBEK9Y63G4O218BNTJNup37WH6DEr5gWC3Ub9/8RHr+uFVaBaf0hNLgpGZdxPzE/8A1xsuL+1IExPr7scJDDlBtt2/3xtUCzO8fqMUgShHihmZyZk4zHZqeuMwmRxT83gl1KuGp2tzAfgcSDLmJBB+P7nC2kYp2+/8+XBmUqn1+Nhj6WWxovNgzqijQIEmD7v3GOmy7CZXa/Q7/r6Y7849sSpVMc0MPdGFyVMBCqMSBjHT8MSCjJ7fljVRI2M4MFAQukb92xMjRgTyzvjoIe3zwRQolq4H+2F1dj0+X9OuCvLB9MaOX/f7/dsS2AuQBy5O5H79MdDKdzbBRp+gxyaI6YZmKiEA4j8sckYIzFIAzMz+/iMQlMMFwoUFI3sSCev79JxDxKu1JVZWBYSCCnszNi0wZmw9fTBQpfv44A45xONVHQ66o5yFKkWNr6lM2mDBB9+Iyy4IpsuvCeerVqjDUdP2p5rdTLE/ZJt7u1l3G+J0ablJFQksGUe1TiI1KYN5EEW9cHcKRqFAmY1sRIEaAwgMZ7Nc+gFrkY8jzfHq9OuxqUx5i8tUvLS4PNMEKDMqALC/UnCqjWBxJ9kbAXCAvTPDWapGsXWVNJZJKalE+zeZ3kwATYC84suWynLapze8gkHp09LYoHgnPNUdnpHyjUIchTLalZo2JYiZF4Ji4G2PT8pk0qagRE81uhIiB6Ayfljw/wBYd2tYMG/2lbWE7jJKWvlXQz+IgjBtAsVBkfD547fgRAMMZG20fH99MT11CLtOkT+Ow92+MFmHcwkuEDzV01AdLqJKhIn9nBFIz+++FtV7wNiRsQN59n0IkelsYa5FyTBHS0k22G0Hp3BicMY7ZC5splmalo9r0m/Tb59fwxBTAUSD+h/fzwNVrldzpAYi97LZiYHNzQBFz22mP6VYaoIM78sd7gdAyTvcm4jGphazWP8A7jbdcUI7rbKDifGVVZmIMECCb9o77dIMd8LKXiX2Z1Df2tuk3i9ybjaMC8ayI8xnqmotLTIq011mmYJCupnkIDXjeDYSuCuMcFyqU6WirVpu8lWqOatJICFtSkghWYrdYOoyBAjHsqVfDNa2Lg79eccQPfEf2znEzB4J/k88GHr9odh/M7x2t3wQYBkyQen9cVjwqo06m1aPszyyNmiA3W1p9+LKuZpjeTbuehA2MdTGMf6lVoUzAMk+Wv2WphKjnsl4uitckCYX3xjapE3Jt17SMDvngPsCb7nbT7XSYHp94Yk+lTqEQYNo6yJHw39xGPNuc0klNIM6Lkv7sZiIZn+7jMV8/imckBk+G8o1H7UkD3HrhmMqBtjQXStvvfpjPpGPoxJcZXnoAXZEbx88bNT3DEb1LYiBv++vfHBqglE0toPw7/H44m5T2BwHqM7/ANcT0kkW93y/3wUKFN5PuxG9I+n79MaMjuD+fp+X7tjoPt0jHXULny++InttiZ3/AKe7uRiCqZ74Y0oComkneMYMdC/79+MJ+EYaEKjK409O0RiRcbqvboPXBLpQNWmQe/rFsK+JZIM5BGokT25rAAHpJ69JFsOTX7YV5nK6lOozBkQbEzsbbTHaO4wxpi5Ua2VI8RfxB8vWigVXVirXIUFWi53J1KdomJm+PP6fFCzM1RZYsWJ9WMm2y3PbF08Z8Lp5jMtU1GmG0qSVALMggsYJEsfWbCZM454Z4ToghgwaNtSKw6H7QuY/phDqgIk8NFaYA0Jp4NXS666YcaWblMSVGpFExqvG3UiZvHoi03PMIGk97SLG53AMifjbAnh+hRNOPLRW9nXpADSbC5IDXixvbFgoaQAARYRHaPT8MeH+o0RVqd+RC1cO+BZTik7C5GoGCAdiPX3EEYUVnJYo51GNxa36+/Bz5oi2r3x/PvhfnnaG0wCAXE7kD+906CPUn0xmYgtdAbPj114KyxpGqGEau4kqbzAswv0EgQe4xjk09Dg2KspM8thCu1pJ8wtfsfjjnM1lHXlWQfWJY+kKxIv1IsenaIeVTcmQy3AVoDKbX3WLmNp9VUQGajr8apjr9bLvK0RZWIgFwGCmTGtbRsGDOY6SZwXSyw9lAGYAFiY6ADUZ9k2HW8Y6ynB7lzALc0EiTNyFFjdryT1gQN2aFgNJWnf7E8/oR2xbo0D/AMhA5+nht+ClOeNtUhr8K7ckjpLRY9BtczY9PjhfXVamZCjmlWcl1EAKwKGII/8AE9SzmewttHhN5ax3PLaesH+X44F4f4WFJ2cVJLIq3Ww0knlGqAD2jcbmcaFKm9rSG24X/aruc0m6Xpk1EsW1iZB1gi0RBmLQJv3wQuRQMp0Mq/dvzDl31d9Ik+/ucMhSjUNC6tyUtIsJBG3QEfnjit7caggjaVk9xpPwv64qvobjrrdMD9kpGUKgTpABJ8uxa0hAX7GzMTG5AxrK5mJK2CrBnckeXJ9NRP4emJs64RGaSBeQQA3yBv3wFSy/9qbwJUSbkAjpYdC1hEAd70HFwNh1r6e3gnWOqlFRiBpaoBAAsDsImSRc7/HGY6RnIBSpCkAr9UWsQCL6hON4WWO3PXqpkeHXJTUaxKG/2rW9DiFluel8R1czCb7Nv8DiAZv1OPprWHZebLkUrbz+43xzr7YFNb9/v8sSISenyMYPLCGUalS2MLe+MBs4/f8AvjdN53/PHZVEopK8fucdpWj59cB+YO/7/XHRqyPT4DE5VEoo1gBvjYM+n4YFbv09/X3bY1qj+mJAUSiyY2+c45nECHqTiemD0xOi5dLTxDmTGJ9RxFWo6u89Mc111xCAYHvjnL5e8TYCT1sBO3XBL0Yjcfn+/wCeOFpns249mLA2kkkdT0/riamUtkrmzsvM/Fa1kquPOVUedJ1BVBJBUsZACHoTbuRitNkcxScHNPUVZAB5mR7FgFqLKOP8LGxtOLt4w8H5jO5guopUKZlV8x1ZidUXCBggMEiSYgyQTGBf4feE8zSr1KGZVVy70mLqWVxs5puhUkAq6sQwPKVYWJGKVStTtB2VxgMIHg2TWq4u1zE+zoJMqZPWf1HqPXOELTEX9oAzOoFiok6p5rAARuADjzPwxwCs7DWQwq6PMJXV9tHLl3OmRp7dSfQ+l5PJqiimjBgECBYBACwLGSCIi344x/qxFsok8PBXsILmUVVcCTsBtO/9cLOJ5wKNRIO5gCZARtYIkQoUyb7gbm2JqVCRYSepO0DphdV5g9PUZC33GrUrIhJ2tzr21GZm2PJB5c7MRZaRGyl80KoBJGiCW0zK1S1zIiAwX1NjpW0l5eoEDFhJDKABfmbYD1gavcQeuBMuup0k+0qgr1bU0gjoYsT/AI/lIxACc8yjMzD7IUsD7qhuCSJXSdjp0sDcxzRHv4dePqhJiysOTqD7RUt1uCfdA2ja2OMtn0DaUpuSZ9oQW+G5+PTC36SVUBSQREi1gJAjsLRH9074KocSYoVkBiN1IDem9gfTFulWBgcPCT1xSnUjBKafSgtypQnoZLH007DEbcXUGCHH/RhclR1M+a8nuQZ90kj4+/GLmARd6sA/ZfSB/Xe23uw/+pJsDHp9ig7Adf4TNs3toXUJIJEi4G4tEes4kzDffUqpFyTsTtt7XX9nC18+rpALQBvqUyLCSxgzt8+uBH5AHdjvpDMSUSbSwsQuoaZ2neBcS6s42aJnkPuff5Q9mBrb5XHHHplGMsRGk20i4IhT3vsMC5WmUVmYQzAiGOrQFdZRRyloABseiybAY7qZQNW1NqLI4VgTZSApEyIVYIYBYXY3iMRZah5mptbksjBC0A04YcoUABCHAm149ZNDM3MbX8tzz9U7YBQhUHtKQewIXSOixHQQJ6xPXGYEavRJJqVmRiTKhGIW5hZCm6iAfUHGsAadU7/+T+E8ZfH3R9amVp3H2uv+E4H+kmw0qQPT9n/bD3SdFx1uBcbHEdPh6fd/P9Dj6Q2oBqF5YsOyVUq87QPTf85PxwZl8wRuAf1/dsEHhizOmPQH57/rgZqIDWdfy2+fY4PM1yGCFNWrSOkdRyz8pn5iMRuREixHTce8dvh8MCZnT0bUR1At+N/9sc0nODDLIC5EzN5/KPxx15sdR8sQF47fyxgqHpvgoUKVWEkG0j4fv54x2K7xfsfy7nG0ViIkYmXKnq3vAA/cYgwuhR0zJwWqYiFEyDMjrP774JS+AcUYCwIB6nGVD2xuP3+9scvgAiUNU4FzUBbt8zAvbEuZYzbf9xhaOIkNa247T7pH4i/zxFV4Y2SuZcpV4oaoCrU2dGidQKjUVALaWXmDgET1gi8agIOEeMaisxqaC8ypKgDm0jl0mYcBSVIJm9hfFszWRp16S0iRDnXSqaQzU6mokggRBB1qYN5IO4x51nOBVvpDIFCseQgMG1b6XphY1SbgnrIIGkgZlA0qrDTeFccCDmBVlzr0aFZKqE+TXDI9HUSaZ9oPS3CCWnoBp5SNg/4dkFUoULBSDAYXJIkTO/pFoPwwhHBXZaVLTzpTZy7QTzvq0wBtZr/ecnvNno1dFNdRCvABg6r9CANpHcwJ3N8UcVTaWNvLvngbK1Se4WFgt1mKhmgmdifs9jHYD88LPKOpahPKnJAGokTIVABcz0G2/TDds22+lh6ezb1Y/lF8QUH3UWMzvAHr8SBY9O+PK1GZHi9r261WiCSNElyOc0+TVVpDI3uRkVVEjUVAnWd23m8QSKTaqRGllZ/LH+FHLPLdA5FLa12AwLxWh5KEO3K1RyIUu31tOoXIVmE3GlVG4afaJOMqUiXqN9ytCwpLBUpPT+rHcIGte8SOYTcIbqBMTHn6/tBJR2QrR5jMRqZizj7KKirAk20U0ZASdiT1JJO85SplA2mesCBvymwA67RIwrzlWmrwQfLpVC1Sd4ZkfU2xhG8tmWNkfquOM7xH61hAFOgxJ+0XqLcknaEYFgpPM1NSTtpnsS92abHXTwiOvBRmiybZmp0tYARGxgEj4SB+HTHNM3hkIIt7Vh8In4f74E4XULBbQ6FQ43jUBURyeupGuSLsrHrifh2Y+srUyZ8sqAZ6Q2/eAUU23BGEGi7O+dvhMFQZQiGpLouq6OZCJkMOZXS/WA0g7EemFNE1ATl6jMf/AA3a5EaCCCd1lqVRZ/8AUS4sM+mKM44BlajeX6CuqhTp7hiopserBD0vPxqstM0nMmKflqF9svX2IvsoljcEMEuMXGscxxYNCPfh19ykk5rnVQcP4iVdEGkGoAvlspk6VIVQ4nSEliDF1NNJkypNLNLTquUblcazyAoSjQ5S5m5C6gIsYmBAXCqTsTTptoSgABpvqZiZu4PtBWZiQZFRbQIDHgWVasHrtZnA0GNIKiAGC9PSOgB6zg6hAMi5H3k9X5KCOuuvNMuGUqiUUUVA0Lc+3zG78waCNWrGYL5fvH5/0OMwQeYtPr+kgoIVB5c3sRNvT8sQ0c8sXMGwjf4+6Z+WIBXikdhLfp+GBqldSAD07G9997dB7+4x7MU5WOXwisznze6jfofwnp+OAahaSSvxibdJi/zj8MR5VmYyJvAsLnptJFj37YeDh4ppOoW9oyAN/lhstp2QQXXSgUibQF9cEJkD3+GDeWx1pEwbgz06H9zjQz9MA6Yb0AN9xEwRuOk441DspDQhmyR9Pd1xiZI/v+uJanFOnl/Oov8A+QbYgq5tn/sxHeSCp2sbfl6fCA5xUEBFJSjYY6X5YGo5nlWYJ63t12O/bfBFTcT+uOlSuoxy1QDvOOtQj0/fvxo4iVKjXM32Me+cFUaoYevb92wFXba3z/c41TzcCFFz+9umJIkWXAqaqJJ7T6+7C7P5Qz13/f8AthglQzLaR0EmOm8x+5xFXylRzIUQR3B29R19Iwp7hEFSG7rjKtEMSAqA7sLEyNgJJYd5mFtAOF806bhqmgP7KzJqSWZiOxlmY2H2iT3w0q8JqMukqs82kWN4kGdkMwpO5B+da4nwF6I82ursxmF6XgEEzaFElR7QO4m2cGNqON/RWpLQrVkl86nqpvAJ3UAvaJBnlQ9LifdY4mzPDKNjOioGLBwWjWy6QakEFiOUd7RIGKfwHiILaBUdZMgnTpEESYHKNotMCL4tBzBY30wOpHX0gT+OK1SiWE5OSs0iHC6T0atdapo5jSXgMCDyEMWhgfacHSYJvNjeJdfRwpVkBHdagutj13/T54T8fpUlIzBqGmaaaNatBZSWaAQZ1aib9ieuNeG+JmujQjVCIApyE1rJGobcwO4nYg3Ixl1cK2p/c3+PKP2rjahiBommdZW0mCQTHLUgLAtEXkyRIusjbfFZoVBUkaW1eSacFpWKQIqK6kx5hU6CwAaRMGdOLNlaaVUJCOrksYdonRIM9lJn1B9MLeLcOYKlYKGZGOsLOoiADMXJTSNr6WP3SMV6QqUnw/Q+3nZES0i2qXOihKbEsoLqrsGIVbNS0sRqGkrcq2qS2xXTOq1ZwnlFFADB6knnLo2kBxPsEAEAAkSrH2xjVTh1UUHlT5diQSLlGVTKi45ZnYEINoGMy1IVarCY1UjJa8sVQOzRBJZmYWiJBFxi2KgLTJFpQEXTjxE7U3NWm2hnBpMYBNjqUgGxcBWAJEAGTIUKyUu9PTUFUB3QkugBLMahaoYaBTAlAZFi2mLEqy8RUwwVpLEmPa9kGXhNtILBJIuQom0yLx/LoKaMpvUCyo5RCUjsN51Nc9ZSdhhVFwLQNdVxEFa+gFaeWqkhqfnF6hmApGY1mdyGIiEuSRpvviR/PzDhgqSnNIJWmIMUlLGSai3c2HsodImD1x72AQZd5CRpCrqYEulMC7uxCmoZtrvJjDjI5LyjyEkFrqZN9IVmS0ySASCYPpAxFaswQRvpPL2+VzQVPwThQoUyHJdmYuxNtbEAbGeUABQCZsSdzgqrxSmmoFrhQQNiASAu2wnad4O+CH7bfp+7/LHnmd4PWNd41T5bapJF9SkGDYLa3Xp9nD8Dh24h8OVPEVCwWV31A3BN72Wd9+m843inZahmyo00mYCRKssGCQY5u4IxmNX/AE9wsHKj/UeCs2Yr0QlvvCwHodwdrYAqU6e8EKfUg9LRIi0/LGVIanaZ1AmxI26mJA9cAMxO52+Qn+eNpghKKYVuOLRps5VERd3qsQBvEmdz0WZ9Dhbk/GNHN6hSC12VWJ+qqjlUS5UuAogEGJB26kT5X/EPi71c89EtFOg5pID7IiA1QjuzSxO8QNgBix+HsqGpO1F3FNAKaSxphmVtXmKoOsHXpcsCdJdbnZaT65BkBXKWHzwCdfurjSzoYXJUEC4AjtF949P6YMoozLaSOhuSQIEBALiPlBxWTxtVQ1K7qvNBaN20giVUWqNcwBDQxkQyq2ynFRpWpSZXUkrsyyQAdiFI5bhr7dsWmV6dQDKbnZIqUH0nODhontHhrmS7enqT0JN5te845bhM/an3z/S2IctxQvYnTNhqaFP67dAMGHNtaIJ6jcbb6xsAbSRBwfeBSrKFMq8AMzRHs6uURt07Ra3rfHfkIgJ1EkdbfLEorz2HoDO99z+uOWqKRq1IPfB6xsDv7vyxEroXB4giwDqneWA/nglc9S+6D1NyffH8sB5rKVI9rV/d0iB7us9LdMAO5W2kT2iDicjXLpITgvSfZghk+3IB2i+wO+OatBqYkwB3BHX+eELZzcGzDaDttuCt7e7EmX4vVUaRWamo7U1qR2MEGCf54k03AW69FII3TjzZ3Yg/027/AL2wVTrBRzBuhBEnY7khgRfrhaueLQCwqsblhT0QAbyFMgx2F97DAHiHxKMoEVlbVVYCkdJfUebUtvZcfVgCb+aCOsVqhAF0bQSbK0vxPQuueQETrM2NhDCPxmJG4OMyvEFrq9InUmn2pnlJOl5t1B9RBkYSV8+9F38s2JMERb0BMi204M4fxVNJIWNHM6BQC2uxIk6SJkkdRt1wl+HgZgExtSTCR5rwzUpVFfUGvcpJOogyI2AjYG/QYJpuQg8zc9PWO/eOg+PbDakpjl1GmQRe7CPsNex6+6O2BuI8MDQVkW7/AJDoNviMAXh/debceKICP4oBxqtUVGS4am11Zbe0DtEWO4OxwDw7gxph2YKqLzGox0BwtySLRTWYm02AYmwfrlVorqca23Ci4n1+8esmw/OvcRz9Sq0mSBeAbW29Ses+nQYWaHaf7eiNtUs1RmXzS1ixFxOku1i+kA3XZd50WImSATBsdKyguNUAEyTq5RG/3vf8cV3gWWB52A0rfa+r3dxEk3MwPXBedzbPDpJFM81OSpPUGBdrDVbohB7YyK2FLajoHmr7awc0BNPMWprQdRAJETqBBEMNxfcR78K6XAozB0wKYprYrLTBQhWO0qhJMk8+0wQBS4kwQSxJJkkwTbr2mTMiBy+uHGT4pNLWXLQSeaO3yNz1/HFJtGs25YQDvtdMe5mgK44lwoVohzpEHSBAIPtEyJuthHb1wPxXgwrsrgwZCkRupeTvEQGciAZn3RqvxouZZ9RHshbAe6LDbeJP5bo8S19TM3kTb39etsNbgsQ0g3yiwt5cfbVLNenHj5qTJcH/AOYas4LEuSigWEWWY3KiyjYaQTeIsTpp0hZHNuNvQbWBPUGxA6E4rmSzxNlJkmQQZkixGq/Lvc2lRNtrDlHLLzgr6EQbEg/D8xHWcWKmDfhoc8gny6390gVhVs0Qgs7xJUI8whfvDci9nHdbb9PWwHGdyBcM/L7JlpksOW4NtlUGIxNmKS6oK7SBIse4vPSDGxDbXOOaTjSwBLEKTckAXGwtEHYdPXDgIIqU7HdJO4cglzlNRADADaJIxvA1bhgLEkMCTJCi172v13xvGj23GVWyBAZYHy4E+2BA62t+OBcjn6VYsKTBygJYBXhgpAOmpGhiN4B9m8nG14lT0tTU66qHU1JZkytln7xUgmJ0LLGIOK3keH6apy+XqpUTJ1ZdH001p2h6jQCKqADyWfcNJIAacXa9ct/he6KhSa/+RiyV/wASPCLvVbN0RrlQayC7qVAU1APtIQFJiSpJm0HHHhfK1KGXUuocF9ZCOpekrBRqME2ZZBV9MfeAYjG/E38SGptVo5R0dXUDzRrlG0lX8oloJuwFQrNyR3xQeHcUehVWrSOh0IKkW26eoOxHUEjFGuztJiyuYer2MHW3krzxfP06qvSTXNRkMCnzeYrBQWBuwhqoAEmY72uXBM3WZGyHlIoo6WCF6aumlOg1Q9UupLATJrMGZQAT5ovF6OZfzCwyeYkHWin6MxB9oqgL0G2MoGU9l3xc8hwZ/MpmaSBVDirRCvuWEIVdkfmDDeInUvTFdrKjHNDL3V11SlXzOqWt156KxUEDgncTFiIKnrYEHp1I9++Cw0dfdM/l09+Aq/FKVOKbMy6hqDIoKiTpEhRYG8BRHL9kLjHoFSYUGCYgzNyLWM7RIMNGPQ06rXktm4WC+k5gDiLHRHtXbv8Ajjfn9QYI6iJHzn5m+EWcz7IyAo+jSzOVksNIlVBYNpDR7UH02MHn2VIdXsJ082kkSOY2IINipKm9+p41GZ8h1Q5HZc2yNfOGAfNiCdpEdbwIM+vb5hVc6ihnZyFF2ckBb9SzEb9BuT0xFUm2r87/ADxVPH/Ca9alS8lHdULs6reIVSHI3ICrUExa/wB7BPORpIQtEmFZ6fE1qAeUwcNABBDA3j4fmL7YpmY/iNGY0aPqAxVmBPmGJGsCdFtwkXFieoJ8J1TT4eatTUKVKp7Z6KTS1rpBkEOzFbgsWba+Kb4l4jQrVzUoU2pgzq1MCWYk80KISREgE3k2mBUq4g5RFj1+E9lLvEahetHOMrEBoINiDbuCp7GxB6g4hrcdZ8xQRkVhRcZo3YQUDrSUNJkvLGDYAA9cULKePK5ISll6UmAiU1c6QOirqOqBtP44t/AsjW0vUzJVKlVy+gmHXUFsQJKiFWFn3gQCZfUFYBjdbSVzW5DLla6VajWIVCyPPNq06YKqZGplLAMdBgSGFxBBPVSg9JgVAHUFYYHodxf1BHWO+F+XydQwKZLAHUSNx03PMsdLb+/DJMm7WeWC3Mkah3kDYdzFumGuGXeyWjMhxAtOoEEfaiFJA5QdI+EwSLfA1eIVFBJplhH2XU2F+Ze3SfX0wqfMoAAI2tf+Zn4zJ74GqVdMGXB3FyIPpHXf5+oxVNIOMpgeQivpJqySFFIsRqNRVF5P2m5xEGxbpgWvkUU8pNQdYbTHvMSbbwBvbvjPNpsZZmBAvqAYjeQpkGJMxE3PvxFnlqNQq+Qwer5beVHLNT7I0sBLRJWJUtpHvblDBayHNKNVw9MKoKgWG4gSZ0nqTsZn7VzJJhrswWEC2vNxBBERBmZi/wDPFY8O+IqtZmWoOdFGoinoj7JWpq5/MRhYGVKgixE4b15VTUqNoRRqLudKgAbg9SdrSSSAMBh2Mc0uTK2ZhylTeTW6uF9I9bzceuGVJyaaqwkmZG9p66esdbfDCrK1dYFQMfLIBpwwK1FKDTUKxKgS4Ckzqu10Awe9SFHzOBqMFXLAtK4EtmSuP+GUxHQ/3SY/Pe234Y3T0qToEzEkXmDad/XGK/b5Tb+WJkpk3Om/b192G1WAMICUHGUGnEnRoXlg7EA9dQkHcfpGGeQ4nUYkk33Ha0SI6iP17TiCkJqMD2U9CQeYixBFxqv6H4H5XLo2oQQRBMC3NMRaL6TbpGwkTzsj2DMEIzB1lNVzAexiDdTuZHSfQzHyuDjKLE6u+kyB1uL+/AtWhTUQzMIOpQBzRI6duh29MS0syCHY6oCk/ZYkSOqnSN+v43OKTsPH8dE4VOKnXNECJ/HG8R0+KJHtafQS8f8AVAk9/XvvjMJ7Kp/069VOZvFefpxmma9ceVqZCrUmSDqqZfLVaoqVIbS8SIJ1QFHUyfH2zTc3Meb2r+1sb973v1x6Vwfg7LxKlRq0zpbNqEAfWBRek4pMrq3Mq04gz9n4Y80zuWNOo6HdGKn/AKSR+mDmTdO/iIGihJxrGYzBoFtTj0j+GVeoMvmiDNOnD6CJVn8uqSUi6VdCTI9pQyncEebDHo/8Os665bNhTACKg/xVnGskGQxFKlA7R78ASW94bXTGNz93jZO8vlqRzDNZqPmjSVGpXasx8tQPtKX1WG6pHWcMMlUpqhqq4Va9V4VnAlpZVcE3BqeVUOklYCKIsoxXeMvOXp0k0gvnKKCRKytNtxFwoqUhF92HXEtHj6U8nVdVJNGs9Onyrys9Sq9N4J5RpqVFN7wR2OIwrw0F41Jnn0VYxYc9+SbARyifcqPxvUzDPWNJ2RMk1ItSGpKksinzy1i0O2mN0DA2kkxeCfEzVFemaFV6s6/OoJzLOkLrFMSoDD2hJJcyO6rJ1kr5KqtR9DrDrVhiEGrS1Kqyhqjq406Z1XAHKBhf4V4mtBM28oG8jSgaCWL1aalQDuDTZyR2EwYjBB+ZxcVXy5WgBejcazVRDVRVChERhWlZksxNKGkIWRGioRYKxNiIr3i/jrA06CsvPSD1CnLTqawrgISdXlQTYxJsRy24zfHadXKVszTQ06gNGmy6qnlkBWRdJJbUUAWDqVjLmIxvgNU5/LmiyU6Wy5dlohaQdCjFKlXmqNqDPy7anBkEjFhuKh8u0SxQMQBdU8ZXXUVWYU6bfaCkj7USqiWMz7gfhhTiz8B8OtmXLE+WqUnrhiGZmWnqgqs3GsaSZFgd4wv8PcFTMOFeqKQLU1kiZ8yoqmAPuqS3w9cDiSwuzNKZTa7SEz/h7mVp1Mw71FpqKG7GAZqU7WliSAeUAz7px6HwnjQqJqoOrLOnlEkH7sMAyyD2gzbY48wyvhJ6+Yr0MuVdqTMFllXzArFeVidOqBqibgGNr+hfw/4DWytKua9LydRQQ5h+VWDEjcK2qxkA3gWwdCvl7kWSatOe8rF9ILiKht2gG/43O3YY3V4oJUFZA22BEG156GfwwBXzN7QAdrXt+WAKeaDbGY7bfueuLjWhxukGwTTM5nXYCmOvSfTaflOOUJUREz8R7iD+uI8kRIEggkCNVyZ2C/aMAnawB9JF8V5kpkaz0CFqLp9lvrFploqMBvYaRIJgMTboTnBoM7IQJNkwLkkLognsukm/YjvgPjXGfLNCiHKLWq+U1RfaCBdVVlYXU81MSItquJOEng3xVWzC1fNqF3SGF7ANpptYCBKwC5MyAAOYlhvFnCWzFSiswi5bMVZ/vUy5Iv0JSkLT7WKr356eceXP/CblyPylOuBZij5GX0U4SpqGmSSjAVKoTUTqgMraGuYqsd2GBcj4SFTQc1mmr0l5koiVsxLDznsSRqjl7DmFsVj+HfEvrloPUSnT1rXVqjaVVqRDMAdpemGSOp09sXfg7L9Fo6mK8gke0JlvZIB33kdwdjhdIMeYITKmZuicKyAQugKosqAAKOyqLDtH++JMxXGqFVzA7Wt++2FSZgWh29AQY9BJsenfEpzTgCNbAz1VF7TJtvI9MWyWi6RkJTJFfcLB9T+gFsbzFdwB36wbne+4+NsIDxoXmlcG8ETvAkG4B6HY4YU6kgcpXvtHp6jEZg8ELjTLdVLxXPih/wAxBZERlrKt38ssrU6igkB2pPMrI5arQbGFHhjxE2czGZqDly9MCmmqFchqgqKat9J0KlViTsKhBPXBnGa5XKZogElcs8CJU6hoa8n2UZm2voPbFY8EkU+FZ13TVTlyQbawKIXTP+NqY9NRi5xT/gQOF+aZEtPIK58P4ma9PzRManSSxYHy3ZNSk7o0SPiL4mzefFKjWquFhKRbmJgkFQoOkFlliotfmEYqHgrNN/ydKEVBl8xWMEl6jGqULHYKQEEDmsG2LWa+OKbDJV4ZdIXmVTLE6lC6jMKqltrks1404b2v9qd0IZ/cyov6XsVGtSAQw0kMCJBEiYIPWMbxR+K+PatCqaWXWg1KmqqpeirmyLqAY3ZA0hSfshd8Zif6tgsR8IhRfsrE/hvWuWUPWRKVUlnJC1EpeW1RVUgTKtrUEixqoO4HkvFM41ao1V2LPUJZixkknuepx6/wSjVy30CnrLLnKlN66vDGFV2KAH2VCaRG3L8MeO1UkE9rjbb9xjMpva67VedJEIfGYzGYeqyzFn8EcRP0ill2P1dapoaLGaqmkpn+7q/Fu+Kvg7gufahXpVVs1N1cf9JBwJuiaSDIVy8Zy1ZKVMEGa2bZWRk0lzMaWWSAlEQYg642vgTwjUpeVVpVmYCoNJCjmLa6ZphSeVW1KZZoAEm+2LnxrgppuK9PRUcaQhNSpUqim8iNNQsatmC2nTdrXOKJk+OulVlJUhXd6YCBgHqMNTBYKvYAQ3QQDilTfLco1bbmNVo02uPekd6R7dQvTOE+FsqaFbLoXovUpGmyVWUpqIbyw0jWpFWHV4g6Z3MDxJaMtG/uvJ9O+PSvCGVd8zlKiVSaSVB5knUIpgMdEmSSsBrDSaidXAxGnAEyrZgeYG1VvKK6AkFNZYJBPLqZRAjpizhWFzgxx1SMQ3siYvHp1dUx8vWAoUjZGJemrHl1VAoM9AxATsQGU2kYtvh7gTEVadCoaT6dSOzaKfmq1PYzKyJAJBg6LjfDPK1ajUTpYRlVepSRqIek3mir5gqSIH1YfSx2C6e0rsrxStTq+YhUOhBQaR5SkqwJCdQAWAkmLnc4VjD2VTJsE3CjOwum/XgiMtRKV6HDatSodWVqLUggmlVrk1THdPq0BkkQ7G04r9fJrleFpUZR5+abln/u6YAYlR94rpv92qPjaKn8QhrXz0y1d0RyKiSj0xpZSoLdWUnkBi4sDip8e4+c1Uer5S+VTpeTTSGKJqVoaYA1CCRIHsr0XEtJqQI8VxHZgkHwt1yVTDY9N/h9ni+TemWnRXU85JCI9Kp7INvapz0AttJIS1vBVI01ZKjqfLDGyurMUDEj2SqySIviwcIzC5U5mjTAXQlJvLg1WLakSqzEga9WtSCogoZESZsU3gkRsqdVpAuFmcz+s6KanQPa3YtcgjpcxsJtvp2xr6edWkAKBdmYkgAA3sBa0b/PDCpVBXUQkMmpidaohqNZVd15zoCrKkrrcA29pTmcj9HoVGVXuPKd3Ur5QdkBVRUpprYpr2uQSTGkDF0YjKICrGmDcp/w0j6Y2XcgEUHKBpgVEJDsBbngPDHZVMAYrniPxiMr9VTQGqUBJYcieYsgafttoYGDyiQCGuMNOH8T05upWqqKk5MA+SC4VqtwtVmgU3dVJMkD6wx0xRv4gZdlzralZdVOkw1KUP8AZUxs191In06bBTqzpMb9FG2mLSu+A+N3okLWXzqUi1lqLClQUcDopI0tKmehvi/Zji1OpkamboeZNKnUgjkakxNFNLhSdIfUGAm/lEiInHjM4uHg58utOomZqV6SZhTTnT9Sw1LD6uj02BMEEEEiVm62vOUs2KJzQDm3Vay2aPmFydROqSbklgQSfW5OPYeBk0MnR87TPlLADqgb6pHjVUYKhRNOpiYBKwDIGPGTSl9KHVeAYifWOlr+mLcniGoayOoMACnTUewV06WprImXElm6ljY7E6DXXLbbI3AOABVrpcSqktqWjBZgieWVXSx5PrhFRamwDHlABnc4K/4nSA1oY8twKiVKYSoyuE1A9A6eYHBEq2kxYnAGWztFwzBa6lVMro06IUB+QrpIGgeyZlTspMMB4SSkqnOV6YgMAktVUlo16BNLTNpCl5m5IjFQ13UCRVdM+s+SY9lN7QWAhH5yhRBZ3OjQGMadLqtMnUQqgkxBPuF9sLqr1CqHL1nKOWbVmDQVFAqOg5jLs3ITAU7iTgnLcO4cBBLNJJggCNW4RkGtB6Bup64IzPA8qLouXSdmq5WtWZrD7VSolMn0CkYF31Ck7SfRLDCERQqCrTKPXR9dN6ZAYBx5lJ0iNpEgAzf3GTU+C8PJ4KaVU/RzUZyGqjSDzUKgsxEhlXpNhIBxYcnVqU6i6PoBQEk6cuiPIBNMqBUOo6gpIExfoMDLSqOrFa1Sm7kVHdXZWeJLBiu+osPQaVEQDJHFhzS/aFApX5yh/DeUTL1cuEzFKqadB6Qem6tDvmy45FYvGgzMQZ3xHnsgzZTN0KVGszAPoATUf7bLxqgLDE06raQv/eWm5w34bXq01ivorhTYivUWo4k31OjPTMG4VkW0zfBmXzeqowo5Ly6flmWDKF9pALEy/X7K/HFR+NGTuFpjaUTafekqkt4cqmDTyGYdYHNVUK5MDVImw1THpGMxc3yEmeQT0JUH8MZin/qNV1+zPr+k/s4tPXqg8/4govmMjUo6qy0a9Ranl0qjMmumFEDSDNiBEgaSceIuy8x3J2HQT1/kMfRmZzP1P9o7FSYGsn7DdOq22P64+ecnkWrsKdOJCM5kwIpozsZ9FUxh+BqtfmDREfkngFDxlueCX4zGEY1jVVRZjtRjgYvmV4F9L4Ojos1stUZRHtOjGpUdP72kAOPe46jHKRqnpzIrcD81tAqwlEPpGsnzdGnVEgmmrzfZj0OKseFinSfNU3H1NVUVywVajQCvlL7TEOrc1l0rPfBnAuCM2QqKbfSGDpeP7EkK17QzNUX10z0w1XhqB6BjUtGVgwupWTSQxGojvAJuxCxMimSxrzG5v5wOvOVrUcLVNPMOXrCuacJaifNoqlNK9UuqFT5UmnTAKxBRqrjVo1EEIIkxFW4hmmaqRUcVPL1jlXQrESGOmSBA8tdzA6mZxmQzT0mUrD3kpUhqTkXIZWlVmPaA5TFrYNzOVyy1aZBqU0zFImmwWVpN5wRkdCdcA+0NRKGNMqBh2BqMZUNSodoFtOJnVLx2DrNAptuLwpuBUvMy+Yy6uy1+bMUSWKr9UwLoT2dWJYe8xiv53LhHdQQwUkAqeUj0npGHWRzdTKVK1RkXXQoOCDc06jNTFNwexZtP95WiN4Q04IEG209bH8+uK/1XJ2oewyDwSsCHBplAeOsutM0joplquVoQ6xBKDTUYR9rVT0H3GbnD3hHhWkeEmoRV82ojOCrsqkGoEAKg6XXSrEyNp7Yl4hw76XwVQqjzstm1RQButcIoHoNVSmJ/9Nepw64pSp0KKUlJUL9VqIGoU8tT8xmg+0Cy0z8dNtsKq1COzDTqZ5DVSLktKWVMiXapVvoDikVBuwdpJKzpVUBpUxsZrXIiBlTwutdzXasv11CkGQ06ixopU0JRlUrC1KZBGkQV0wJxNwvMebkNcFQyMwWZ0rRqqBLd5p1Ga8k1WN9VjsvsqmSulhKhm0lK1aQx21DUpkdHIP3sIr13tpuLbQY+FIvBKU0/ClcVPM10a525K6K4NiCFzFIKGBEyhViSTMknGzwDNl6baWplVKt/y1SqGLG5DUJKqBGhA0JBgicWNWpn2kUgf3bwNzqLahfseknEFTL5dtkqBvQK/WLwZAuL7XEHFRv1SsQNOX7lQ6iOv1CH4V4KWmn1pYry6gMpXphtBGjWPMOtQZMaIJgkwL0n+LNZTUywUhgKTnXfU01qk6iSTZg29xJnF/Sqq/2eZqiTBA1IB1AgtAEztbpaL+dfxZzJfOU5JbTl0EkkzLVDuSSd++NDC4o1nQft+AlObFlR8XzxRwgUOH0SHqqW8oGiUHl89M1CwqbljZmHQvGwGKHGPRuO0nzPDOHhdRepUVSJYxOqjRIB5YbQ+3UEHpjScbcx8FI0KUDgiUstlmZGFSpSasWMiz1GWmQPtKEpmO5qbGILLwdlKNWsUqlLMGfSurzlVgSgIg0w0AGbGYAvY/8AiLSSk9FF0aTTNNWViyt5LKFksfaNNhK9OWN8Uo0Cx5JLQSIvsCSYmQIBJPQA4v4ciphZBiZ69IRBqdeG+J0jnUqVlSmhvbUKauASjOJYmnrjUogX2gEG35rieWrsWDUWKJDPSqBKawTCgVYBdiGsgIYmSeuBqHCMp5kikKQqIKyaqfmaQ1NWIVKupG0HmK3OmpqvpjEGcK0WLNkadUjmd1yVJEKsv1ZlnempJBny10stwTvjDeGYi9Qm3Xz8K1VZkjJuPdM6fDMu0AuFYkDTqRnkgH2VQkcp1XtA3xLkvD9N11U1z6k//wATEA9tSwDNrzF5J7A8Dzia9VGolOr5bf2VI0HqK6xoRKdFNYDLIGpiCQQZAw+4Nn8pVvUpnMsBzFqtV3UgANqo1qgkSYlRF4wr+noi1ylEuQ//AApsu81BVYEGFLJTIO0PDOA0SQsmZBGxGE3EeKZpGVaVJUEiGaKpe233FFjK7+qna7vUyzIRSy03Hs0TRIjdgyAQ5uLkx7icLMvmUBdaTAlbsgdC4B+8KdtNiBNwQATcSisalBpFMAt4b/CloBMlK8pns2RNTh1W0EmmH9JhHnUIP2SYnB9HiLvrX6HmKemmSIrUkJmBdLQSPvN8JxNTIIs6iTHcz90jVI64LytRjqBam3IbEMp3XtePUem2MhuJAdIYBzI/CeW+Kp//AGWdbJkcyF6ApkSRO45kY7zucaxZKmXSTZB6S5/EjGYePqVbgOuaDsQq/nfG2YVaop5anUAzDUwQHcsIeGhWBJIgjptiqeHOD16P0gnK1m15apTVnBoqqujS3Mp1OVWFUbkkdset8LygrUKbpSSW0VHhRrJZdUswvN7E3wf9DqghlatYiQ2o+trfG/ztizW+oCk9zabJE+OxXCiSLlfMLY5w/wCMeFsyteqq5avAqOB9U5sGMXjtgL/s1mv/AC1f/wBp/wDTj0IMiVRKXA49d8B0vLymUIIl6+sX6mvRpgW2OlWPunHmg8NZr/y1f/2n/wBOPUeBcDehl8sfJq/V5hS31bhiNNOoTBHRjUAnsBhGIqZKZtMgj1TqDMzhfS6beL8zSqMlVLaS1OopgFVVm0GBbQVLwRbkjeRhCt+Xcr87WmNz0w04r4XzCySVYLyqiK9TzSWhixCwgCja55sLv+GVoCNQqkidPI7bExdbCLCSehj1z4dqvUYWowUwAdEMdSMpBIMyp5YDi4B1csMNXK3KY3GLJk+GqaVPNVVNKlReqQ3llAF8ouSEJqF1SqliZmdNwowqXI16dVKopOBT5h9U9SSFYIhWNRUuQCbKoJMA3xactTqVckz5jzXVkBqUlpmmArgo6U1kuz3jUzSQPsjdzRLTKrY2sSYbtv6hUjj3ExU1FKxrJUq0U8wroLBQWYadIEhqaWgCNJgThQlMiksWIjb+6enxxeM/4OpNQpnLu9MU6prhKqVjqLIEIYMvm0zyACA34g4p78KzC0tIo19QW58qpOqCZBj7w/LFbJ3WhoPNUqdTMFZPBtNjWWkDAr0qgvsGAqCfeGSifgeuK1nfFlTM0z/y4Dmk8GnrNNfMNLU7KQzMV0b6oDEHcEYt3DadenmUqJl6rlatOuqhGuuYpqtencQIZqTQYjTU7HDs5bOU2amvmNTViqgyYWTp+wNk0gwSLbzOJqVDRphxEn0VZ5BdZUrw9n9FBcrVosVFOpTWqlKtrOvzCoZCFWB5gaSdhvOz7JZdyAGpsk6qkl6YYM+jlKCSbrJ5h7Vri7TOrmTGpH+Clj0ncTH5YlpcNci2oTeDTNtu4v1GMqvi3vaQGxOup+IUtaDadOSTvRqAHmHbVuCO2xj474hFFnuYn3x7twB+OGed4ZXWNIJneEYfgMDJwyt1pv3spH6Hr++1ENcdvYoyYtJQVbJZiNS0S7AW5oNv7wBPS3u3GPOv4gVqr10atl/o7eXp099LPf0ImCPd3xfOOZnMUWRKVGqWkvUbyHqJcDSjGJgoGLBLiUEyDFX4/wAEz2dC1q2oKqkInkVV0KHNtFNGgtIMtvIkmMel+nYaoyHmLjxn8KrUcFQhj0HhVCsqITQfTp06g31oKkFJDsEFMONQVYIibG+EFHwZmlMtl60SQrCk5GpYjUInSSR85vBGPWK3BClQ6MvUABuFBTWBY6gFKsZlpF+b3RextQ0mAcT8eXmgpkzIVa4lxOugK5msxS9yq1kYNpBa66tLhhpYCTYHSIOEOQzdNPOSirVDUTyvME6QpYF4ZgCAyLpkib32w88Z+Fa7OlZEzFSkTzU/LOulKidKAMCpgnVFiTM2OEWX8OVn9pM0h6k0GCGJNyi6rmLwbz6YUx2anrrqJMeisCpxA9B9la8/xui9FzUDosHQnJ5mvSTSKBWOkI0HW0QJ3BjE/hbiVWrlwXV6ZViFkMAVNzyFAmgHlEEmwn2QTFwbwiyU1ZqGpup8p7xIi4BBiLkXi0Thx9DrH/u6tgN1JsIAHe0D5Yyq9YNY6mxsyZnq/uhF97LLkFSwg7gqbyIMhdyR874Hr8MRoZkFvtQpaRsYaSP3tiU5Cv8Acqf5Wn8scnhdb/w3/wAjfnGM8F42RQFFW4RQPNUpU6kgXdRH4MpWw7fnOGGWSnSTSlCnSUj2UTQDPfqx2uTgQ8Iq/wDhN/kP6DE9LhjgECnUE7jS0flgXh9QQ4n3RNIboF1UdQZ0gyCDCnv6Az+GCMsCFcE6hoNyf7y7kn9xgJ8nVG1Kp/lefyv8DiSiaqCoSlRV0H2lIEyvU3xwouXZwpVQdCP/AHCPyxmFp4ge34YzCOyPFHnXn3CvGubaQatlEABKYEAWFl2wc3i/NE/2gvf2E3n/AA4zGY9PXoUy8ktHoFFH+IVQ8RZlqmZqu0FmckmAJJ3MARhdOMxmNJlmjyWcdVPkf7RLA8wsQCNxuDvi55Hj1YZGrS1DQ4csCiGTYzJWRdV2PQYzGYTXEhvmrFDfkgl4/WWmiqwUAQIRARqmbhZk997DsMdHilTQqysAi2hP5XGMxmFZRwW6x7oF064BxF2dlbSQ5pBhoS4arTpNNutKo6nuGM4rq59xRqCQRygAqpjUYJEizR9oXHQ4zGYY0aLPxBOZ/kPgIjJPAqixC1GjUA22nvM4a06mqlUYgEhQQdIkfW0B27Ow+PoMZjMKqAZymAkUhCv5zJpN5dMKitoLaUUMxOoElo1EkDqe/fHWYrlheJteBN9PWPU4zGYwKwDnSbquEEX1ISwBMHcDsNrW3OF9LNtYTb3C2+3b4YzGYSGiNFDrFM0oK0yoswAtFjM7YjooAotuKn/xRiPkRjMZgqbQdQi3VH8YGa1UGIaspNo3S+3vOK/xPNvls3WNBjTIeog02GnUV0kbFdMCDa2NYzHp8LZgS8Rt1wV48DcHotQbMNTVqoYEFhqALFpIU8oNhcCRFsWdUBuRcm/441jMeZxznOxD5Mo6YAauWpgTAjDWhTAAACgbxA3IAJ99hjMZioTAsmNAOqyuoJiBHaLYEqUh2FvTGYzCWprgofLB3A+WBaaA6p6E/gcZjMWGpBXAEi/eMck2G2/b4YzGYgJZ0WBZF/TEYGN4zDBqgapXcgnGYzGYJEv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8198" name="Picture 6" descr="http://3.bp.blogspot.com/-3KXUw5-Kaww/TiTJOybLN1I/AAAAAAAABqY/1KjDzqrJd_o/s1600/la-segunda-venida-de-cris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12738"/>
            <a:ext cx="3456384" cy="397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508104" y="4581128"/>
            <a:ext cx="33123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FF0000"/>
                </a:solidFill>
              </a:rPr>
              <a:t>Yo les aseguro que este maravilloso evento está </a:t>
            </a:r>
            <a:r>
              <a:rPr lang="es-CO" sz="2400" b="1" dirty="0" smtClean="0">
                <a:solidFill>
                  <a:srgbClr val="FF0000"/>
                </a:solidFill>
              </a:rPr>
              <a:t>cerca, </a:t>
            </a:r>
            <a:r>
              <a:rPr lang="es-CO" sz="2400" b="1" dirty="0">
                <a:solidFill>
                  <a:srgbClr val="FF0000"/>
                </a:solidFill>
              </a:rPr>
              <a:t>lea el tema: «Fe en medio de la tormenta»</a:t>
            </a:r>
          </a:p>
        </p:txBody>
      </p:sp>
    </p:spTree>
    <p:extLst>
      <p:ext uri="{BB962C8B-B14F-4D97-AF65-F5344CB8AC3E}">
        <p14:creationId xmlns:p14="http://schemas.microsoft.com/office/powerpoint/2010/main" val="1134507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9"/>
            <a:ext cx="4546848" cy="381642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b="1" dirty="0" smtClean="0"/>
              <a:t> </a:t>
            </a:r>
            <a:r>
              <a:rPr lang="es-CO" dirty="0" smtClean="0"/>
              <a:t>El </a:t>
            </a:r>
            <a:r>
              <a:rPr lang="es-CO" dirty="0"/>
              <a:t>ofrecimiento </a:t>
            </a:r>
            <a:r>
              <a:rPr lang="es-CO" dirty="0" smtClean="0"/>
              <a:t>de la salvación es </a:t>
            </a:r>
            <a:r>
              <a:rPr lang="es-CO" dirty="0"/>
              <a:t>universal. Nadie está excluido de las posibilidades de la salvación.  </a:t>
            </a:r>
            <a:endParaRPr lang="es-CO" dirty="0" smtClean="0"/>
          </a:p>
          <a:p>
            <a:pPr marL="0" indent="0" algn="ctr">
              <a:buNone/>
            </a:pPr>
            <a:r>
              <a:rPr lang="es-CO" i="1" u="sng" dirty="0" smtClean="0"/>
              <a:t>Cristo </a:t>
            </a:r>
            <a:r>
              <a:rPr lang="es-CO" i="1" u="sng" dirty="0"/>
              <a:t>es la propiciación por los pecados de todo el mundo</a:t>
            </a:r>
            <a:r>
              <a:rPr lang="es-CO" dirty="0">
                <a:solidFill>
                  <a:srgbClr val="FF0000"/>
                </a:solidFill>
              </a:rPr>
              <a:t> (</a:t>
            </a:r>
            <a:r>
              <a:rPr lang="es-CO" dirty="0" smtClean="0">
                <a:solidFill>
                  <a:srgbClr val="FF0000"/>
                </a:solidFill>
              </a:rPr>
              <a:t>1 Juan 2:2</a:t>
            </a:r>
            <a:r>
              <a:rPr lang="es-CO" dirty="0">
                <a:solidFill>
                  <a:srgbClr val="FF0000"/>
                </a:solidFill>
              </a:rPr>
              <a:t>)</a:t>
            </a:r>
            <a:r>
              <a:rPr lang="es-CO" dirty="0"/>
              <a:t>. </a:t>
            </a:r>
          </a:p>
        </p:txBody>
      </p:sp>
      <p:sp>
        <p:nvSpPr>
          <p:cNvPr id="4" name="AutoShape 2" descr="data:image/jpeg;base64,/9j/4AAQSkZJRgABAQAAAQABAAD/2wBDAAkGBwgHBgkIBwgKCgkLDRYPDQwMDRsUFRAWIB0iIiAdHx8kKDQsJCYxJx8fLT0tMTU3Ojo6Iys/RD84QzQ5Ojf/2wBDAQoKCg0MDRoPDxo3JR8lNzc3Nzc3Nzc3Nzc3Nzc3Nzc3Nzc3Nzc3Nzc3Nzc3Nzc3Nzc3Nzc3Nzc3Nzc3Nzc3Nzf/wAARCAClATEDASIAAhEBAxEB/8QAGwAAAQUBAQAAAAAAAAAAAAAAAwACBAUGAQf/xABAEAABAwMDAgQDBwIDBgcBAAABAAIRAwQhBRIxQVETImFxBoGRBxQjMqGxwUJSFSTwU2Jy0eHxFzNDVGOCksL/xAAYAQADAQEAAAAAAAAAAAAAAAAAAQIDBP/EACMRAAICAgIBBAMAAAAAAAAAAAABAhEDIRIxQQQTIjIzUWH/2gAMAwEAAhEDEQA/AMYWM/sb9Ezw+QGj6KU4Af8ANNgCY7YXHZ2ABuCdkTITnT2C5PThAjrRjqutJldaDGU7r6wgYo6jlP2n0XMx+yIJEnCQDXNOIz0Ka6Gt4RQ4kEYC4/IEwUICOQHNziUg3bBIRC2Wxwk1pDDIVCAmNwkJAQZAmUi0zhPYz9UAdDHOcABlaT4d0F1xWa97YHSVG0HS3XdcFzJbPZbfUa9DQNODob45ENHZY5cjhUY/ZmsUkuUiPqmo2vw/altINNfb1/pWAvdTragS4uIBORKDqt5Vv7upWqOJ3OJUNu5jgW8HJVYoKC/plJuTthqTQXFkQY5RhSl/PulRG47kVw2NLu61RLGVqvh0zBycCFE3gQBCI4F/mcfYJop5JBnsmKxkFwwCe6QHREALT2SLCSCBMpjGHJgYhdyCJKN4fXultO4AoA4yYk8IlMExA9cpzWENiZRANvH6JDQAgEkgR6pRjJRgASAP1XXtAIACAI23HVdDJGUcsBAhMDDOUEsEGd+JXWNEkxgZ9kUUS5w28k8K4stFa2Kl0ZkTsH8pOSXY0myiLJJkH0hdNIjLmwtc2lSpEeHSY2OwXXNY8ltVjT8lHuFcTGubMpAkcYWmvNJpVG7qA8N3TsVRVLWqyq6m5pDgRyqUkyRffK3+2qJI33KoknaCisL4wRykDmeqTxLsLoGJ6KC6OuTQPRdBAyZXC7MgeyAofTB7LgH4non0iCDuC7w+YxCAoe1pwiimCIjKG0wfKfkrTQrejealTbdPLLdsvqHuAOPqplKlZUY26K80gCJ+a54W8sa0dcLSfGDbN9uDZW/3fwhOGkT/ANVkrS731/CMny9e6WOfNciskOGiXc2zravUov2ktcWksdIJ9CgbZBBUl3B2nEcIYEBXZnQDw+Y94UvT7R1zXa1rZk5QtjnOgCFtvhPSSWio4EdyQlKahFyfgqEOTotdLtKOk2LrmuANokT+iwXxBqdbU7xznulocYzgeiv/AI21cPqMtKAhrQRI6rHGJ7rLDF/kl2yZS5v+IG5o2wmNEkjEdAuk+mEh7LcRJojaDylVkgfouUXmC0j5orjLWgfqqQmA2SAesp2yBOB0IToJJEcLpEGDgqiUMqMiOybsLTyPRH2hwk/smFvzQDGxmAnBvmmMFd2+YCQi7Tz0CQIYMQnOEgKVaWguK4a5xbTb5qjv7W9Sn6i62NYGypOZTAjzGZ9VPLdFxT7IraUlrgnGmSCu+JxiMKZcvt2WdBrKbhUcJe88E+iLCrK8sDRACXh4OMlGG1p82V1x8pIx1RZLRM0W1l7qxb+TGQrlzHE9PqFF0TzWbxyd/PfCmuc4EOk7gIn0WEpXI2jH4gnUnAgEAZgZGU6ox9R5qEsDnHPmHMrrWb6jeknlOqs21IBkQM91N7Aa6g7YDvp8x+cSoVWi19VtRzQXN6qe6nIB2koW2BBHsmmQ0Cgf2j6JIm0/6KSdgYQl24/oiMp1Hse8CWsA3EdJU/R7e3ubnw6wBno4E/PBBW2034bsbY1KopVHOfTLHMa8lpBHqlPKo6NljbVnnO0kYlcDYGey0Ff4U1mgA5ljUqMJO0scDieomVXV9MvaDfxbas1sTJpmI91ayRZnRDayOye3PRSaVpXc1jRReS8w0BhyfTupztB1KlTD32Nw0OMCaZyk5odFZj0JPQq20NtMfeXV6jKbdnlDiZJ5kQr3SPgG/vKAr3T2WrSJa1w3OPy6Kfe/AlCztmvdXr3NbpSpta3d8zwFE5KioNKRi9Z1B17XpNrVnOpj8/hiceg7qisttTU6jqchudoIiVubn4YqPphluAatR2ABwO5KF/4d6rTu2PthTewHvtPrKMeSCVIrMndsoiIb6IZaI4Vxf/D+p2T3NrWdUtbI3tG5v1Cq3McR5Rk9lommZknSbQ17oAgkD0XoFzUZpGiuqHDiIaPVU3wnpn5ajmzu7qV8XU7zULunYWNvVqhok7GGJ9+Fz53zyRx+FtlN8Ya8mAuar69Z1R/mcThcrWj6dCnc1PK2qYYJy6OTHZbLRfhGpSujV1WiBTaJbSDg7c6eDHQIPxTbaVb39N9yKzt+2WgwwNEghoGRGFfvLlxQRxaMQ5ucDKa36qfqt+25LadtRZb27CdrGDJPcnqVAaSDhdEW62ZNU9B6QJPsEUSMnhMpnJjCMziIVJksbtLe6eacnJwnNEDMLp3HnlUFDNsnsuVGhrcAmegRWggmURjjTeyqOWODh8ihiq2QH+Myl4xoOFKY3KS3zNa4cFXWt1al/aNd+E2kymHwySTP6Kl09viOZTBlxgQFClaNJw4tFxQpmnaU7ZjSa1dwe9x6N6D+UfUtLH3i1pW8AuB3uOA2OT7ZVjb1msuTbPpeZjGklomfRSLq3r6gxzaENaZaTx8vqsXJpmijoy95Qt21BTtDVquA/M4QHeyDc1Wu0yhTP/mMrOkdhAV4/Rb2pVoOwx1NoBLuCR2S13RvEtfvNNjadw38zWnFT29U1NJqwcKejONb+HJgwY+qcXCMKUyxq7GgUXh553Lrrejbn8d+9/8As2dPcrTkjJwZaaAz/LPB43KyNKXEvLdvpyoOiP8AEpvc1uxu7DZmFamTgu46buR2XHNtSZtFaAeEGNBBbE8EprmgM2O2PPAPEf6ypW9rgPMdp/pngpo2tLi5zyTwd0wqVsUkMgCnMjcBmGjJQXRtl4MiIUnxhgndx/cfZCqU/LmRPCEqIaI0juUkf7vT7lJVoVM86EtfLZnopX+IXwY1rb24DZmPEPKhBx3ZBBK6+oYAIiCtmrLUqPfNPirp1pUkvDqDZJ6yBlGP5S2BEQMYVP8ABV8L/wCGLR4MvpN8J47FuFbkzMD3C45rYIFXpCq0TktbDT/aY5Utjt7GvAgxCjmtTZl7oHqjUSx8FjpEzIRFbCXROpCGCQhBwfWrSMNACdScSzcT1KCzyVK5J/M4EfRbS8GCW2PZQYAwgSRyiO7AR7Lhd5WEH80IdzcU6FGpWqvDKbGlznHgBFJBtsji1o3Fy6pcM8RjRtZTcJaO5juh3ul6XXphlXT6BJw0BgB+oQ9H1WjfUn1aILKJcW03OwXxyYUpxmsIdLuQFDdItx2EtbKhbNaynRpsAEQ0YRnVgGvLRhgJx6IVZ5ePDpu8x5I6IN+W22k3bgY20XfsrWiavs8Z1T4m1G7rAeOabWOO0M8v1VVWq1Kzi+o9z3HkuMo+qta2oC1oDiJcR1UMTPELWEVSaRrNu6BOzjqiUxK4R5pK6McdVojMfS5I5KkNwJjlAp5cZwjNPmAlMGGbkyThICSnU5z/ACnmDHliOVQhg9eqZWrFgDWnJ6wiTmTwOFGqODqxBIgCAgEXnw/as1G3fQurh7KfjNBDedsOLunGAqHUajX6jUfa7mMDyKYByGjhEo3tS18QUSR4lPYe6jBsMLjzyVCjTstu1RZabf3H3ttOtXe4VPLucZI7ZW00G4r1DTpFwczzOJ/j9V51ayLilzIIW60R1QXdFlI7WeEXOMeqzyouD7NJViCXcSIPdZTVatSpdOshVLA2oSDOTP8AyV/cOrljntLQGgnaRwQcGViKl4+nq4uaxnzhxjgrPHG2U5UN1Jte2uadF1ZztzQ+Z5BCE3M7uUXUrz77eeIQIYNjIHQcfuo4M9Fuloxk7Zf/AA9P3ap23q3a2DThwO8doyqX4fMWtSP7uFasfuIAPC55r5G0PqSRSl+9r2mHewT61HxDAI4gR1TGvcS2mOuEnOIhrhI59lnTTKasbTt9w/NwY4Sqt/DxEDouDy8SPmUQs3UsEdFRDVEXb/qUlI8Nnokq0LZ5U4eYHdwuZ6ZzyuVDLj7rjcYB+q6CGXmh/EWoaG2qzT6jQytG4PbIkdQjXHxXrlwTv1CoB2YA39gqGnmAUWCMDqeylxVhbJp1G9rma91WfmfNUJhbz7Mrm7q1r6nUrPdb06YIDjIDiei86pgNJK9P+yumDp+o1MZqNb+imSXgbbrZt6BBoAhQ6j6niXoJAY2kNnuQZ/YI9u4im5vZxUDUHNo3NC5cT4Tj4NaOgdwfrH1WLlpEpbZNqP2m3Z2IE/JZr7Ra9Olom19x4RLtzWgSahjA9srRXD/NSgghrvN6Y5WB+Pb+ldaNSuGw4162yjPRjck/t9ELbouK8lZpPxabKyYylp7H12NjxalUkA/8MK80L4mv6xBFrTq13fmq1Km35AAcLzu2dMx3Wx+GCGlhiIMlaZIqMHJeDSFSlTNPd/Er9Mu6btRgU3t/JRaDn1Jymal8YaLeaXdUG16jKlSk5oBpu5jGVjPja4NW9a3+3gLOllQkAN5SxwbgmzFNNj793i1uhx3QGnbynVGuY4bmwmkzHdbpUqE3bsTozK5ER7JOJ4I6rhnpwmIcyN+OUVuKmZQaQO/hSabD4gceITESKREn1RNogJrWQJwnO5Q2Ojm0n/uq+tLXuJIyeIVk0EmCot/QiHjM4I7ITHRFAmJ6LmS4ZwnGlVptDnsc0HAJQ3OgQMzyqCg9tTfXvA2kOJd7ALf/AA7SeKjjVbB8MNM9Mys38HUKderd1aoP4bR9Jk/stRoNR72XheTPibeFz5nejSGkTb7eaFUhzQNhjvK8/wBSpy+m7cBMtJW9uiDbvLSfKIOFgtRpl9Oo5sFtOrxHeUsfZT6I4BbVjeCjB2OyBbtL3YHzRiIJ6LcxZd/D4Jo1M/1dvRXNNoYGSMkc+iqfhsjwav8AxcfJXDfztlrgYwVy5Psax6JDWtcCOpiD/wAk9jNxPlG0g5hDAl2GuBHAM+VGLnQ53IAGOqzGDcxu15kcYAH0XHOJpjhGeCcyROZngLjgGt2xmO6a0HZE8Rvr9Ukba30STsZ5LI3cD0C4GkOJKNTY0h0jK5tn+nldNmVHKIk8qTTZxkIVFoDjjPopIZBAjKTGhwDSYXpP2U1AbLUKQ/2gP6LzOHAZ6Fbr7LK3h6ldUDxUo7vmD/1SYntM37KgbdeG6BvbLfUjkId5TbUoVKdRoNN4h3om31DxHDa8scHB7HDo4fx3SLnVaB8RkEiHsBwfUFc7Q1+zPadXqXNld2Bc9z7YbHVGtB3tOG+pMcrzjX2026hUZSe5zB0IgN6QBOOFr3apX0fV3VmAlpcG1gcNqtH/APQWJ1Wsbm9r12Ug2mahdgyA0mcnvlaYknst2hlLaGjaAJ7LafDoDYBIy2Vhrep4gA4IctxoJGwkzxhV6jWJhi7bM38SVt+qVATwYCrg5wJAeYUjV839WYJnlROI4laJUkc8eh0yJIBTOBOBC6Z4x6pOiegTGNAJEnrlPIkET7Huk2egxCa4yYBCYCpNHic9FLbw0AYAURk+JB6BSqYMT0QxokNInlO6901g9MpNjqcpDHTEIdxV8NgcRIDgnnzA4Qrls27x2EhCoOgFxetrtDCTEKJjMocwZTi+Q7vGMdVolQNt9lz8LXHhV7guqBrBTBLT/WQcD6rX/DZLtPqEnLq8n6LD6SxopvqdS6Fs/h0hmnl39O8lxjiFz5WVEsL+rFOq1pgmlu4WNe2aFy3MBwJ/VbC/aC4uzJou2j5LJ2z2i0vd48xZLR3MqYM0fRF05rWVXU6vDoj1hSNWoinXJaQQ4TIEZ/hVn3ieWE56Ijq76ogh7oEDceFs7Mr0aH4ZH4NbnkK9otMSXYA4PVUfwoQKVcOwZEBX8j1+q58m5Gkeh1MAPBcBkZx/Kc9zSZ/uEEGOVwOaMwJXWMPLjGeyzoDr3BtNrRMkeiReSM8wuvAJiU15ESDAGEDBeIeySdvH+ikgDy3btKdslocJyulk5GO6cDDBjIXSQhtNnm5zyprWbs8INMeYTAU6hRaXxPKiUtFxREAifTqtn9mLN2t13CTFu4e2Qso2jDoniStp9mlIs1SuRMeAf3CFK2iZKos3NZpdIjIyFHPiPZutXhrv7XiWlSn9+yqLp4sL0Gs7bZ3RgumPDqd56A/us32SuiPqOi0NQ813ZRV/upAOBPsQvPdYtb6nRfZO1G2bazuNufwCfdpGfqtrq918Q6aatOwfQubdzZbXruaDS9Dx9SvMNbuPGux4l79+vHumrUY6WNHYHr+y0xrdjulshUHFlQzy50lbnQn7qD4nytJ5WHp+aqRGNwW20eGWtV3+73Veo/GODpSMxeuLrqo48z1QCPNEdFJvGD7y4gclC8M7pCuzKK0MH5jLZTnAFogLuw8j9kg0wDHyRYxhAGITYbORg+iIJJJjldcC78oTQmBa2H8qVSbxPBQADuHTCk0GEtB7oYLsNk8HhOayQuhsERlPDfNgylZTGBhiQuOaHNII5EI5bt54IQw3HlGO6VoDP4DiOyaeI4IRrphpXVRsRmR7IByZHC2RJd6SwfdB0JcSrO2BLCBUe0Tw1xAUDSSTZtPZxVjSOTA5WEuykFreLVeCa9UuAgHceFWNt2lzmuGQOvVWRd5jHbsockVHFwiR0KFoYLw2NENaPouGmYOAAiRuKc/IgFOxE3RKYJqEucIiIMSrdzSNxFWoJ6b1Rac4t3wrTxXAjcSsZ3yLTVB2seQIr1Bnq6UaH4Br1PkVGbVJcMH6onieaCo2O0GAftP49afcIc1g13+Zqn6LhqgjJGPRMNaWwCmhWjniV/8A3D0kDxikmGjGn2x1KcGtIbzhEdT82AihsMiPVXZfGgLYaeeimU3nxAf4QCzgwiOEKXsaDF0PdnHTK2v2aGby5P8A8X8rCNG9wnIW++zJgFa8PamP3TSpojJ9GbGr+HBcQBMZ9UC7oUrqg+3uKbX0agggjCfqzS6yqNY0ucYho55Q3P8AAYC8Esjznnaob3RnHaPPb74Zo3NF+kXtZtreNJ+43LydldvOwzyRnPKxt3oeo6NvF/bU6TgYB8ZpL/UCZIXpXxlp3+Iae1tNzdjHbqdTnae09ivMNSp17K5cy4YX1oyahOO2VrileipLyBs4MGMnK2mnksszmJELI2tlXbZ07s0n/dzU8MVCME9gtOx/h0A0Aye6M7uKSBdMrLwfjnBIQzkhoARblnm3ekobHebIhKwS1QMyeR8kxwJI6RyiuJ3zHTgpR5uP0VWJoBBkhICMDKMR5oB+S45wb/6bnR6K1skGwBwiPmpVuIaJ91FNXaCW0XkolC4qER4Ee6GmBNBIBgBPY2JPRAbWrDApY9k19e4b5RTP/wCUuLCyXtERymNdnhRfvdYSXMI/+vK6LmoRuLYHslwbDkQ9caBUpP7ggqu9lO1O4NanTBjyk5+ShZieq2imlsTZe6IP8m7/AIypxc5ogGFSWN/93peHAy4nKlm/c7MNPzWTg7KUlRYST/CE9hOQ7KguvKrmxDQEI1qsYcUKDDkixyDmB80n1GgfnEx3VZuqFwl+T6owAI8xlNwFyJtG8p0S7cSZHREOquLoZTwo1B1qxv4lNznKVTubQflptHyUtL9BZxt7c1HgBpA6KSw3FQjcSO8lNZfW/QAR2Rm3lI9QPcqXfhAEZRcBL6n0T4DW5M+qB98pRyOVz7zTI/MI9lNMdokeRJB8Yf3tSRTC0UwbJP1TgyRwjNY054xwlBaY6LLkdXYAMwMrpYduOyN8vqnAY4COQUCpMgSeFvfs5EG82iPI39ysbRZPAlbf7O2nxr2RA2N/cqlL5Iyy6gzVXjSaLoMEZkcqi1C+DL+maVV+9uHUejwevutFUAMhZO6tvH1CqQ41Hzg9o6KMkqaM8NPsp9Y1erY6m6jUYLNrj5BVaTSrNPWf6XeipqmsaZTuWN1fTqN5QxtJG6B6Feg6vaXV3pDX29C3r3TBuFOuyWv9PQ+q8X12zr2uo16da2dbE+cUSR5Z7QYhbQipPY+aouPiLWqeu3tvbafQ+66daNinSAjmJMD6IzBMZ8oCoNJB8dwM/lWgYSSDwIhGTWkOPRFfBdEY90wBsw6ACeiNVYWyQfaSmEhreOnVJdDGihnufZDdTjPdS2VGgbnGJChV9QtQIc8Ej0TVtg2hhB3E+qe1hk5PKgVNWptJDKZcPdCfrNUiKbGN+UrZRkZOSLVwdIJmFxpl4JIEDvCqDqNzUw6oeI6YTGlxyST6kquDJckaA3NBg81VseiDU1Kk0kNaXCOeFTuLQYMn3K46ZgHCagieRYv1N5/K1v0UerqFwYDXAN9AFHZTqPMNaSVKoaZcVTBbtHcp/FBtkSo9z/zEn5pkxjb+qtKmk+E0GpU65gLvg0mwGsB9wlzXgKZXUaNWq/8ADYSp9HT7jG7a0T81ZWRAYQWj0RXbi4FuMqHkd6KUSGzT2z53Ex2CMLGhGJ+qNBOTJTxPUGCFPJjojfc6fSfqF02jAOTj1UgEBvCc2NueOiXJgR6Vgx+7zEYnhddprQQA6Pkpttl0ASCnPcdxkTHojkwIAsB0d+iY6wqgYIjqrRp/3V0kcThHJgVgsKxy0pjrOsOW+3qrgODQffGUgQRBhHuMKKXwKvb9UlcQz1SS9xgV0AE/wmEGJBOUQgl+1rZT3sI4GFyWdtEU4PUJzQZ5wnPYe0LoBwYVWNkikDAH7hbv7PWwy7OJ8v8AKwbC0AAgStj8GajbWPj0rl5YahaWmJn6JwfyMMqbg6Nk+PHI/q2rJW1XxfiKswHaIdA9cSri/wBXsKdR/wDm6TX+Hw522e0SsVpt/V/xVlalse9z3T5oG0nJJKJpszxKls9EoOluxoOG89F5h9olvTdre5pBc6iJJHBk4C9NsqlOpT3MqNeY4Y4H5rAfaO1tPUbWuRAOHErTGmqJjXJmHunjTtQfUqAkAAQPULj/AIiDYbTtyfd0InxmWG/cacQ6i0iOsSP4WYBLiM5K6owUlbJlJxdIuX65cVDMNHeFGrahXqEbqhHsoQ4x1TxOPrwrUUukTybHPruePM95HqUPdiDP0RW0y/gE+ykUtOr1shpAHdO0hU2QyWg5KWJ6yrelobpDqz49AFYUNMt6cS0u7kqXliiljbKKhTc8+RhJOOFZ2mlXFRg3t2DmCrq3otY5oDWj2Cm4AAH/AHWUsr8F+3XZSUtGbMVHkzyApTLC2o8MnqJCnOBmRyUwwZAAlQ5tjUUgYbTp7YDR6hPpmASTMnumkglJpMASVPfZQG/O6mYOfQqsMiBP1VlcAObA7qKaeB2WkKSIl2OtXGM98KQXGQP5QKIh3HThTGNhs+qTewS0JowSTgpxdBEDCUkchIAY3KRjmAOfB4OeE58RgpSAQZXYa5/yQA61MOyZwu7dxJPEpUYaCZ9k5hB/MMpWKhzWiPb0XS3B7rjjhJtSAc5KBCAIa0LpIaYPK455kZ98proLpKEM55vRJdx3/VJMRx1JoyuOYGgBJJcCZ2jH0xEnumlgwkkrEMpslxElSHXF5bsm0ujRHWGAk/MpJK49kyMzq1xd3NXfc3VSq5pgF3RVjKcukuJlJJd0ejlk3Zb6Vql7plU1dPuH273DaXM6hXWtWlfU9Jt9Q1C/uLis6mHw4jaJJwAPZJJRJ01RpDZhrmTXcHvc/ZIG49EykwPMcJJLpfRzv7FrbaXTqUw8vM+ysbfSrcATJSSWE5M2jFEujQpUnFjGABHIHEY4hJJc9ts2pUNgRBCeADghJJDANScQ75o1Y+X2SSTIl2D3S0YQz5RPWUkkwOASWk9TlLh20d0kkrAFXZzJQHNAafmkkrJfY1hLXc9FOpmAD6JJIYIcPM6CmkbZ90klI/ImHJUhp8vCSSBCGQuNndykkkJjzgSmuMNCSSEIRHCdED2SSVeBHN/okkkkI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5" name="AutoShape 4" descr="data:image/jpeg;base64,/9j/4AAQSkZJRgABAQAAAQABAAD/2wBDAAkGBwgHBgkIBwgKCgkLDRYPDQwMDRsUFRAWIB0iIiAdHx8kKDQsJCYxJx8fLT0tMTU3Ojo6Iys/RD84QzQ5Ojf/2wBDAQoKCg0MDRoPDxo3JR8lNzc3Nzc3Nzc3Nzc3Nzc3Nzc3Nzc3Nzc3Nzc3Nzc3Nzc3Nzc3Nzc3Nzc3Nzc3Nzc3Nzf/wAARCAClATEDASIAAhEBAxEB/8QAGwAAAQUBAQAAAAAAAAAAAAAAAwACBAUGAQf/xABAEAABAwMDAgQDBwIDBgcBAAABAAIRAwQhBRIxQVETImFxBoGRBxQjMqGxwUJSFSTwU2Jy0eHxFzNDVGOCksL/xAAYAQADAQEAAAAAAAAAAAAAAAAAAQIDBP/EACMRAAICAgIBBAMAAAAAAAAAAAABAhEDIRIxQQQTIjIzUWH/2gAMAwEAAhEDEQA/AMYWM/sb9Ezw+QGj6KU4Af8ANNgCY7YXHZ2ABuCdkTITnT2C5PThAjrRjqutJldaDGU7r6wgYo6jlP2n0XMx+yIJEnCQDXNOIz0Ka6Gt4RQ4kEYC4/IEwUICOQHNziUg3bBIRC2Wxwk1pDDIVCAmNwkJAQZAmUi0zhPYz9UAdDHOcABlaT4d0F1xWa97YHSVG0HS3XdcFzJbPZbfUa9DQNODob45ENHZY5cjhUY/ZmsUkuUiPqmo2vw/altINNfb1/pWAvdTragS4uIBORKDqt5Vv7upWqOJ3OJUNu5jgW8HJVYoKC/plJuTthqTQXFkQY5RhSl/PulRG47kVw2NLu61RLGVqvh0zBycCFE3gQBCI4F/mcfYJop5JBnsmKxkFwwCe6QHREALT2SLCSCBMpjGHJgYhdyCJKN4fXultO4AoA4yYk8IlMExA9cpzWENiZRANvH6JDQAgEkgR6pRjJRgASAP1XXtAIACAI23HVdDJGUcsBAhMDDOUEsEGd+JXWNEkxgZ9kUUS5w28k8K4stFa2Kl0ZkTsH8pOSXY0myiLJJkH0hdNIjLmwtc2lSpEeHSY2OwXXNY8ltVjT8lHuFcTGubMpAkcYWmvNJpVG7qA8N3TsVRVLWqyq6m5pDgRyqUkyRffK3+2qJI33KoknaCisL4wRykDmeqTxLsLoGJ6KC6OuTQPRdBAyZXC7MgeyAofTB7LgH4non0iCDuC7w+YxCAoe1pwiimCIjKG0wfKfkrTQrejealTbdPLLdsvqHuAOPqplKlZUY26K80gCJ+a54W8sa0dcLSfGDbN9uDZW/3fwhOGkT/ANVkrS731/CMny9e6WOfNciskOGiXc2zravUov2ktcWksdIJ9CgbZBBUl3B2nEcIYEBXZnQDw+Y94UvT7R1zXa1rZk5QtjnOgCFtvhPSSWio4EdyQlKahFyfgqEOTotdLtKOk2LrmuANokT+iwXxBqdbU7xznulocYzgeiv/AI21cPqMtKAhrQRI6rHGJ7rLDF/kl2yZS5v+IG5o2wmNEkjEdAuk+mEh7LcRJojaDylVkgfouUXmC0j5orjLWgfqqQmA2SAesp2yBOB0IToJJEcLpEGDgqiUMqMiOybsLTyPRH2hwk/smFvzQDGxmAnBvmmMFd2+YCQi7Tz0CQIYMQnOEgKVaWguK4a5xbTb5qjv7W9Sn6i62NYGypOZTAjzGZ9VPLdFxT7IraUlrgnGmSCu+JxiMKZcvt2WdBrKbhUcJe88E+iLCrK8sDRACXh4OMlGG1p82V1x8pIx1RZLRM0W1l7qxb+TGQrlzHE9PqFF0TzWbxyd/PfCmuc4EOk7gIn0WEpXI2jH4gnUnAgEAZgZGU6ox9R5qEsDnHPmHMrrWb6jeknlOqs21IBkQM91N7Aa6g7YDvp8x+cSoVWi19VtRzQXN6qe6nIB2koW2BBHsmmQ0Cgf2j6JIm0/6KSdgYQl24/oiMp1Hse8CWsA3EdJU/R7e3ubnw6wBno4E/PBBW2034bsbY1KopVHOfTLHMa8lpBHqlPKo6NljbVnnO0kYlcDYGey0Ff4U1mgA5ljUqMJO0scDieomVXV9MvaDfxbas1sTJpmI91ayRZnRDayOye3PRSaVpXc1jRReS8w0BhyfTupztB1KlTD32Nw0OMCaZyk5odFZj0JPQq20NtMfeXV6jKbdnlDiZJ5kQr3SPgG/vKAr3T2WrSJa1w3OPy6Kfe/AlCztmvdXr3NbpSpta3d8zwFE5KioNKRi9Z1B17XpNrVnOpj8/hiceg7qisttTU6jqchudoIiVubn4YqPphluAatR2ABwO5KF/4d6rTu2PthTewHvtPrKMeSCVIrMndsoiIb6IZaI4Vxf/D+p2T3NrWdUtbI3tG5v1Cq3McR5Rk9lommZknSbQ17oAgkD0XoFzUZpGiuqHDiIaPVU3wnpn5ajmzu7qV8XU7zULunYWNvVqhok7GGJ9+Fz53zyRx+FtlN8Ya8mAuar69Z1R/mcThcrWj6dCnc1PK2qYYJy6OTHZbLRfhGpSujV1WiBTaJbSDg7c6eDHQIPxTbaVb39N9yKzt+2WgwwNEghoGRGFfvLlxQRxaMQ5ucDKa36qfqt+25LadtRZb27CdrGDJPcnqVAaSDhdEW62ZNU9B6QJPsEUSMnhMpnJjCMziIVJksbtLe6eacnJwnNEDMLp3HnlUFDNsnsuVGhrcAmegRWggmURjjTeyqOWODh8ihiq2QH+Myl4xoOFKY3KS3zNa4cFXWt1al/aNd+E2kymHwySTP6Kl09viOZTBlxgQFClaNJw4tFxQpmnaU7ZjSa1dwe9x6N6D+UfUtLH3i1pW8AuB3uOA2OT7ZVjb1msuTbPpeZjGklomfRSLq3r6gxzaENaZaTx8vqsXJpmijoy95Qt21BTtDVquA/M4QHeyDc1Wu0yhTP/mMrOkdhAV4/Rb2pVoOwx1NoBLuCR2S13RvEtfvNNjadw38zWnFT29U1NJqwcKejONb+HJgwY+qcXCMKUyxq7GgUXh553Lrrejbn8d+9/8As2dPcrTkjJwZaaAz/LPB43KyNKXEvLdvpyoOiP8AEpvc1uxu7DZmFamTgu46buR2XHNtSZtFaAeEGNBBbE8EprmgM2O2PPAPEf6ypW9rgPMdp/pngpo2tLi5zyTwd0wqVsUkMgCnMjcBmGjJQXRtl4MiIUnxhgndx/cfZCqU/LmRPCEqIaI0juUkf7vT7lJVoVM86EtfLZnopX+IXwY1rb24DZmPEPKhBx3ZBBK6+oYAIiCtmrLUqPfNPirp1pUkvDqDZJ6yBlGP5S2BEQMYVP8ABV8L/wCGLR4MvpN8J47FuFbkzMD3C45rYIFXpCq0TktbDT/aY5Utjt7GvAgxCjmtTZl7oHqjUSx8FjpEzIRFbCXROpCGCQhBwfWrSMNACdScSzcT1KCzyVK5J/M4EfRbS8GCW2PZQYAwgSRyiO7AR7Lhd5WEH80IdzcU6FGpWqvDKbGlznHgBFJBtsji1o3Fy6pcM8RjRtZTcJaO5juh3ul6XXphlXT6BJw0BgB+oQ9H1WjfUn1aILKJcW03OwXxyYUpxmsIdLuQFDdItx2EtbKhbNaynRpsAEQ0YRnVgGvLRhgJx6IVZ5ePDpu8x5I6IN+W22k3bgY20XfsrWiavs8Z1T4m1G7rAeOabWOO0M8v1VVWq1Kzi+o9z3HkuMo+qta2oC1oDiJcR1UMTPELWEVSaRrNu6BOzjqiUxK4R5pK6McdVojMfS5I5KkNwJjlAp5cZwjNPmAlMGGbkyThICSnU5z/ACnmDHliOVQhg9eqZWrFgDWnJ6wiTmTwOFGqODqxBIgCAgEXnw/as1G3fQurh7KfjNBDedsOLunGAqHUajX6jUfa7mMDyKYByGjhEo3tS18QUSR4lPYe6jBsMLjzyVCjTstu1RZabf3H3ttOtXe4VPLucZI7ZW00G4r1DTpFwczzOJ/j9V51ayLilzIIW60R1QXdFlI7WeEXOMeqzyouD7NJViCXcSIPdZTVatSpdOshVLA2oSDOTP8AyV/cOrljntLQGgnaRwQcGViKl4+nq4uaxnzhxjgrPHG2U5UN1Jte2uadF1ZztzQ+Z5BCE3M7uUXUrz77eeIQIYNjIHQcfuo4M9Fuloxk7Zf/AA9P3ap23q3a2DThwO8doyqX4fMWtSP7uFasfuIAPC55r5G0PqSRSl+9r2mHewT61HxDAI4gR1TGvcS2mOuEnOIhrhI59lnTTKasbTt9w/NwY4Sqt/DxEDouDy8SPmUQs3UsEdFRDVEXb/qUlI8Nnokq0LZ5U4eYHdwuZ6ZzyuVDLj7rjcYB+q6CGXmh/EWoaG2qzT6jQytG4PbIkdQjXHxXrlwTv1CoB2YA39gqGnmAUWCMDqeylxVhbJp1G9rma91WfmfNUJhbz7Mrm7q1r6nUrPdb06YIDjIDiei86pgNJK9P+yumDp+o1MZqNb+imSXgbbrZt6BBoAhQ6j6niXoJAY2kNnuQZ/YI9u4im5vZxUDUHNo3NC5cT4Tj4NaOgdwfrH1WLlpEpbZNqP2m3Z2IE/JZr7Ra9Olom19x4RLtzWgSahjA9srRXD/NSgghrvN6Y5WB+Pb+ldaNSuGw4162yjPRjck/t9ELbouK8lZpPxabKyYylp7H12NjxalUkA/8MK80L4mv6xBFrTq13fmq1Km35AAcLzu2dMx3Wx+GCGlhiIMlaZIqMHJeDSFSlTNPd/Er9Mu6btRgU3t/JRaDn1Jymal8YaLeaXdUG16jKlSk5oBpu5jGVjPja4NW9a3+3gLOllQkAN5SxwbgmzFNNj793i1uhx3QGnbynVGuY4bmwmkzHdbpUqE3bsTozK5ER7JOJ4I6rhnpwmIcyN+OUVuKmZQaQO/hSabD4gceITESKREn1RNogJrWQJwnO5Q2Ojm0n/uq+tLXuJIyeIVk0EmCot/QiHjM4I7ITHRFAmJ6LmS4ZwnGlVptDnsc0HAJQ3OgQMzyqCg9tTfXvA2kOJd7ALf/AA7SeKjjVbB8MNM9Mys38HUKderd1aoP4bR9Jk/stRoNR72XheTPibeFz5nejSGkTb7eaFUhzQNhjvK8/wBSpy+m7cBMtJW9uiDbvLSfKIOFgtRpl9Oo5sFtOrxHeUsfZT6I4BbVjeCjB2OyBbtL3YHzRiIJ6LcxZd/D4Jo1M/1dvRXNNoYGSMkc+iqfhsjwav8AxcfJXDfztlrgYwVy5Psax6JDWtcCOpiD/wAk9jNxPlG0g5hDAl2GuBHAM+VGLnQ53IAGOqzGDcxu15kcYAH0XHOJpjhGeCcyROZngLjgGt2xmO6a0HZE8Rvr9Ukba30STsZ5LI3cD0C4GkOJKNTY0h0jK5tn+nldNmVHKIk8qTTZxkIVFoDjjPopIZBAjKTGhwDSYXpP2U1AbLUKQ/2gP6LzOHAZ6Fbr7LK3h6ldUDxUo7vmD/1SYntM37KgbdeG6BvbLfUjkId5TbUoVKdRoNN4h3om31DxHDa8scHB7HDo4fx3SLnVaB8RkEiHsBwfUFc7Q1+zPadXqXNld2Bc9z7YbHVGtB3tOG+pMcrzjX2026hUZSe5zB0IgN6QBOOFr3apX0fV3VmAlpcG1gcNqtH/APQWJ1Wsbm9r12Ug2mahdgyA0mcnvlaYknst2hlLaGjaAJ7LafDoDYBIy2Vhrep4gA4IctxoJGwkzxhV6jWJhi7bM38SVt+qVATwYCrg5wJAeYUjV839WYJnlROI4laJUkc8eh0yJIBTOBOBC6Z4x6pOiegTGNAJEnrlPIkET7Huk2egxCa4yYBCYCpNHic9FLbw0AYAURk+JB6BSqYMT0QxokNInlO6901g9MpNjqcpDHTEIdxV8NgcRIDgnnzA4Qrls27x2EhCoOgFxetrtDCTEKJjMocwZTi+Q7vGMdVolQNt9lz8LXHhV7guqBrBTBLT/WQcD6rX/DZLtPqEnLq8n6LD6SxopvqdS6Fs/h0hmnl39O8lxjiFz5WVEsL+rFOq1pgmlu4WNe2aFy3MBwJ/VbC/aC4uzJou2j5LJ2z2i0vd48xZLR3MqYM0fRF05rWVXU6vDoj1hSNWoinXJaQQ4TIEZ/hVn3ieWE56Ijq76ogh7oEDceFs7Mr0aH4ZH4NbnkK9otMSXYA4PVUfwoQKVcOwZEBX8j1+q58m5Gkeh1MAPBcBkZx/Kc9zSZ/uEEGOVwOaMwJXWMPLjGeyzoDr3BtNrRMkeiReSM8wuvAJiU15ESDAGEDBeIeySdvH+ikgDy3btKdslocJyulk5GO6cDDBjIXSQhtNnm5zyprWbs8INMeYTAU6hRaXxPKiUtFxREAifTqtn9mLN2t13CTFu4e2Qso2jDoniStp9mlIs1SuRMeAf3CFK2iZKos3NZpdIjIyFHPiPZutXhrv7XiWlSn9+yqLp4sL0Gs7bZ3RgumPDqd56A/us32SuiPqOi0NQ813ZRV/upAOBPsQvPdYtb6nRfZO1G2bazuNufwCfdpGfqtrq918Q6aatOwfQubdzZbXruaDS9Dx9SvMNbuPGux4l79+vHumrUY6WNHYHr+y0xrdjulshUHFlQzy50lbnQn7qD4nytJ5WHp+aqRGNwW20eGWtV3+73Veo/GODpSMxeuLrqo48z1QCPNEdFJvGD7y4gclC8M7pCuzKK0MH5jLZTnAFogLuw8j9kg0wDHyRYxhAGITYbORg+iIJJJjldcC78oTQmBa2H8qVSbxPBQADuHTCk0GEtB7oYLsNk8HhOayQuhsERlPDfNgylZTGBhiQuOaHNII5EI5bt54IQw3HlGO6VoDP4DiOyaeI4IRrphpXVRsRmR7IByZHC2RJd6SwfdB0JcSrO2BLCBUe0Tw1xAUDSSTZtPZxVjSOTA5WEuykFreLVeCa9UuAgHceFWNt2lzmuGQOvVWRd5jHbsockVHFwiR0KFoYLw2NENaPouGmYOAAiRuKc/IgFOxE3RKYJqEucIiIMSrdzSNxFWoJ6b1Rac4t3wrTxXAjcSsZ3yLTVB2seQIr1Bnq6UaH4Br1PkVGbVJcMH6onieaCo2O0GAftP49afcIc1g13+Zqn6LhqgjJGPRMNaWwCmhWjniV/8A3D0kDxikmGjGn2x1KcGtIbzhEdT82AihsMiPVXZfGgLYaeeimU3nxAf4QCzgwiOEKXsaDF0PdnHTK2v2aGby5P8A8X8rCNG9wnIW++zJgFa8PamP3TSpojJ9GbGr+HBcQBMZ9UC7oUrqg+3uKbX0agggjCfqzS6yqNY0ucYho55Q3P8AAYC8Esjznnaob3RnHaPPb74Zo3NF+kXtZtreNJ+43LydldvOwzyRnPKxt3oeo6NvF/bU6TgYB8ZpL/UCZIXpXxlp3+Iae1tNzdjHbqdTnae09ivMNSp17K5cy4YX1oyahOO2VrileipLyBs4MGMnK2mnksszmJELI2tlXbZ07s0n/dzU8MVCME9gtOx/h0A0Aye6M7uKSBdMrLwfjnBIQzkhoARblnm3ekobHebIhKwS1QMyeR8kxwJI6RyiuJ3zHTgpR5uP0VWJoBBkhICMDKMR5oB+S45wb/6bnR6K1skGwBwiPmpVuIaJ91FNXaCW0XkolC4qER4Ee6GmBNBIBgBPY2JPRAbWrDApY9k19e4b5RTP/wCUuLCyXtERymNdnhRfvdYSXMI/+vK6LmoRuLYHslwbDkQ9caBUpP7ggqu9lO1O4NanTBjyk5+ShZieq2imlsTZe6IP8m7/AIypxc5ogGFSWN/93peHAy4nKlm/c7MNPzWTg7KUlRYST/CE9hOQ7KguvKrmxDQEI1qsYcUKDDkixyDmB80n1GgfnEx3VZuqFwl+T6owAI8xlNwFyJtG8p0S7cSZHREOquLoZTwo1B1qxv4lNznKVTubQflptHyUtL9BZxt7c1HgBpA6KSw3FQjcSO8lNZfW/QAR2Rm3lI9QPcqXfhAEZRcBL6n0T4DW5M+qB98pRyOVz7zTI/MI9lNMdokeRJB8Yf3tSRTC0UwbJP1TgyRwjNY054xwlBaY6LLkdXYAMwMrpYduOyN8vqnAY4COQUCpMgSeFvfs5EG82iPI39ysbRZPAlbf7O2nxr2RA2N/cqlL5Iyy6gzVXjSaLoMEZkcqi1C+DL+maVV+9uHUejwevutFUAMhZO6tvH1CqQ41Hzg9o6KMkqaM8NPsp9Y1erY6m6jUYLNrj5BVaTSrNPWf6XeipqmsaZTuWN1fTqN5QxtJG6B6Feg6vaXV3pDX29C3r3TBuFOuyWv9PQ+q8X12zr2uo16da2dbE+cUSR5Z7QYhbQipPY+aouPiLWqeu3tvbafQ+66daNinSAjmJMD6IzBMZ8oCoNJB8dwM/lWgYSSDwIhGTWkOPRFfBdEY90wBsw6ACeiNVYWyQfaSmEhreOnVJdDGihnufZDdTjPdS2VGgbnGJChV9QtQIc8Ej0TVtg2hhB3E+qe1hk5PKgVNWptJDKZcPdCfrNUiKbGN+UrZRkZOSLVwdIJmFxpl4JIEDvCqDqNzUw6oeI6YTGlxyST6kquDJckaA3NBg81VseiDU1Kk0kNaXCOeFTuLQYMn3K46ZgHCagieRYv1N5/K1v0UerqFwYDXAN9AFHZTqPMNaSVKoaZcVTBbtHcp/FBtkSo9z/zEn5pkxjb+qtKmk+E0GpU65gLvg0mwGsB9wlzXgKZXUaNWq/8ADYSp9HT7jG7a0T81ZWRAYQWj0RXbi4FuMqHkd6KUSGzT2z53Ex2CMLGhGJ+qNBOTJTxPUGCFPJjojfc6fSfqF02jAOTj1UgEBvCc2NueOiXJgR6Vgx+7zEYnhddprQQA6Pkpttl0ASCnPcdxkTHojkwIAsB0d+iY6wqgYIjqrRp/3V0kcThHJgVgsKxy0pjrOsOW+3qrgODQffGUgQRBhHuMKKXwKvb9UlcQz1SS9xgV0AE/wmEGJBOUQgl+1rZT3sI4GFyWdtEU4PUJzQZ5wnPYe0LoBwYVWNkikDAH7hbv7PWwy7OJ8v8AKwbC0AAgStj8GajbWPj0rl5YahaWmJn6JwfyMMqbg6Nk+PHI/q2rJW1XxfiKswHaIdA9cSri/wBXsKdR/wDm6TX+Hw522e0SsVpt/V/xVlalse9z3T5oG0nJJKJpszxKls9EoOluxoOG89F5h9olvTdre5pBc6iJJHBk4C9NsqlOpT3MqNeY4Y4H5rAfaO1tPUbWuRAOHErTGmqJjXJmHunjTtQfUqAkAAQPULj/AIiDYbTtyfd0InxmWG/cacQ6i0iOsSP4WYBLiM5K6owUlbJlJxdIuX65cVDMNHeFGrahXqEbqhHsoQ4x1TxOPrwrUUukTybHPruePM95HqUPdiDP0RW0y/gE+ykUtOr1shpAHdO0hU2QyWg5KWJ6yrelobpDqz49AFYUNMt6cS0u7kqXliiljbKKhTc8+RhJOOFZ2mlXFRg3t2DmCrq3otY5oDWj2Cm4AAH/AHWUsr8F+3XZSUtGbMVHkzyApTLC2o8MnqJCnOBmRyUwwZAAlQ5tjUUgYbTp7YDR6hPpmASTMnumkglJpMASVPfZQG/O6mYOfQqsMiBP1VlcAObA7qKaeB2WkKSIl2OtXGM98KQXGQP5QKIh3HThTGNhs+qTewS0JowSTgpxdBEDCUkchIAY3KRjmAOfB4OeE58RgpSAQZXYa5/yQA61MOyZwu7dxJPEpUYaCZ9k5hB/MMpWKhzWiPb0XS3B7rjjhJtSAc5KBCAIa0LpIaYPK455kZ98proLpKEM55vRJdx3/VJMRx1JoyuOYGgBJJcCZ2jH0xEnumlgwkkrEMpslxElSHXF5bsm0ujRHWGAk/MpJK49kyMzq1xd3NXfc3VSq5pgF3RVjKcukuJlJJd0ejlk3Zb6Vql7plU1dPuH273DaXM6hXWtWlfU9Jt9Q1C/uLis6mHw4jaJJwAPZJJRJ01RpDZhrmTXcHvc/ZIG49EykwPMcJJLpfRzv7FrbaXTqUw8vM+ysbfSrcATJSSWE5M2jFEujQpUnFjGABHIHEY4hJJc9ts2pUNgRBCeADghJJDANScQ75o1Y+X2SSTIl2D3S0YQz5RPWUkkwOASWk9TlLh20d0kkrAFXZzJQHNAafmkkrJfY1hLXc9FOpmAD6JJIYIcPM6CmkbZ90klI/ImHJUhp8vCSSBCGQuNndykkkJjzgSmuMNCSSEIRHCdED2SSVeBHN/okkkkI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9222" name="Picture 6" descr="http://3.bp.blogspot.com/-f8y3Xkj_q2Y/UEBKlHY4yfI/AAAAAAAAD9Q/TQErM87CnqM/s1600/jesus+nuestro+aboga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1" y="548680"/>
            <a:ext cx="3528392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460375" y="4581128"/>
            <a:ext cx="83600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La doctrina falsa de que algunos son escogidos para la perdición, es negada por esta declaración de Juan </a:t>
            </a:r>
            <a:r>
              <a:rPr lang="es-CO" sz="3200" dirty="0" smtClean="0">
                <a:solidFill>
                  <a:srgbClr val="FF0000"/>
                </a:solidFill>
              </a:rPr>
              <a:t>(Lea Juan 3:16). </a:t>
            </a:r>
            <a:endParaRPr lang="es-CO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600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20882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/>
              <a:t> </a:t>
            </a:r>
            <a:r>
              <a:rPr lang="es-CO" dirty="0" smtClean="0"/>
              <a:t>Lo que más anhela Dios de parte del hombre es:</a:t>
            </a:r>
          </a:p>
          <a:p>
            <a:pPr marL="0" indent="0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1</a:t>
            </a:r>
            <a:r>
              <a:rPr lang="es-CO" dirty="0" smtClean="0"/>
              <a:t>). Que «</a:t>
            </a:r>
            <a:r>
              <a:rPr lang="es-CO" u="sng" dirty="0" smtClean="0"/>
              <a:t>busque a Dios</a:t>
            </a:r>
            <a:r>
              <a:rPr lang="es-CO" dirty="0" smtClean="0"/>
              <a:t>». Y</a:t>
            </a:r>
          </a:p>
          <a:p>
            <a:pPr marL="0" indent="0">
              <a:buNone/>
            </a:pPr>
            <a:r>
              <a:rPr lang="es-CO" sz="3600" dirty="0" smtClean="0">
                <a:solidFill>
                  <a:srgbClr val="FF0000"/>
                </a:solidFill>
              </a:rPr>
              <a:t>2</a:t>
            </a:r>
            <a:r>
              <a:rPr lang="es-CO" b="1" dirty="0" smtClean="0"/>
              <a:t>). </a:t>
            </a:r>
            <a:r>
              <a:rPr lang="es-CO" dirty="0" smtClean="0"/>
              <a:t>Qué «</a:t>
            </a:r>
            <a:r>
              <a:rPr lang="es-CO" u="sng" dirty="0" smtClean="0"/>
              <a:t>Deje </a:t>
            </a:r>
            <a:r>
              <a:rPr lang="es-CO" u="sng" dirty="0"/>
              <a:t>el </a:t>
            </a:r>
            <a:r>
              <a:rPr lang="es-CO" u="sng" dirty="0" smtClean="0"/>
              <a:t>impío su camino</a:t>
            </a:r>
            <a:r>
              <a:rPr lang="es-CO" dirty="0" smtClean="0"/>
              <a:t>». </a:t>
            </a:r>
            <a:endParaRPr lang="es-CO" dirty="0"/>
          </a:p>
        </p:txBody>
      </p:sp>
      <p:sp>
        <p:nvSpPr>
          <p:cNvPr id="2" name="1 Rectángulo"/>
          <p:cNvSpPr/>
          <p:nvPr/>
        </p:nvSpPr>
        <p:spPr>
          <a:xfrm>
            <a:off x="323528" y="3140968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3200" dirty="0"/>
              <a:t>Con cuánta frecuencia, por medio de sus mensajeros, Dios exhorta a los hombres a que abandonen su vida de pecado y les promete perdón.</a:t>
            </a:r>
          </a:p>
        </p:txBody>
      </p:sp>
      <p:sp>
        <p:nvSpPr>
          <p:cNvPr id="4" name="AutoShape 2" descr="data:image/jpeg;base64,/9j/4AAQSkZJRgABAQAAAQABAAD/2wCEAAkGBhQSERUUExQVFRUWGSAZFxgYGBofIBocHBwaHBwaIBocHCYeGBwjHBoaHy8gIycpLCwsFx8xNTAqNSYsLCkBCQoKDgwOGg8PGiwiHyQvLCwsLCwsLCwsLCwsLCwsKSwsLCwsLCwsLCwsKSwsLCwsLCwsLCwsLCksLCwsLCwsLP/AABEIAPQAzwMBIgACEQEDEQH/xAAcAAACAgMBAQAAAAAAAAAAAAAFBgQHAAIDAQj/xABAEAACAQIEAwYDBgQGAgEFAAABAhEDIQAEEjEFQVEGEyJhcYEykaEHQlKxwdEUI2LwFXKCkuHxFtIzJENjssL/xAAaAQADAQEBAQAAAAAAAAAAAAACAwQBBQAG/8QAMBEAAgIBAwMDAwIFBQAAAAAAAQIAEQMSITEEQVETImEUQnEFsTJSkdHwI2KBocH/2gAMAwEAAhEDEQA/AInDO1NVS0nVfb0J6Xw28K7UJUsSyt0N59Dz/PCHlM0uv4JuRO0XPzx3TMi4H/WJlzup4ua/TqwlqIJ5j542QRzxXFTtFXQCGkDlEk+/74kUe3p0iWUHaCIP63w09S3IWJ+k/wB0sCB1xsiDacJdLtazD4h7G4x4/aHqHb/Lf9fphZ6p/wCSGvRj+aPSrHPG4HnGK8btkiGD3oHUg9MEaHbNNBIqyNr8j5jcYb9Qw/iWD9J4MdCmPSowu5LtQrCdSsvUHbBelxOmeceuDXOrd4pundeRJIGPdN8ZTdeR3x0NpsdtsO1RQXeqmgXG+jGjVIK28J+KN19r49OaA/fywJeo9endu03KDGMhG2I9Ticcg3oRPyjAipx3UfC4Dc1cRHp/ZwAzAxn0jQ4R648jywBfteEfS9NvMyI9j0xOy3abLvA16SfxW+u2G7yYpXMIqcequPBVUiQwjqCIxErcTUSAZwDZAvJmrjLGgJM04wYWOIcSYkFSwkwI5+029cQ892gdKZks3ICRcna9rftib6sMaUSodE3JNRzLgDce+MWoDsQfQjFTZribPAU+Lmxlr9FAu3rtj2hQzmiSpMm0CGPQx09cGMjfcAPyYR6VRw1/gS29PnjfLHxCcVZw/h2eDT3hpjmdf/eG/hBqAqDWZ97k+Rx5+oRO9xQ6djKq16WOrk14I+9t+WOz0rG1yPQ4i1MsQWKC8khT+K9x549XOVKUd4hI69Z38pxKFLcGXswB3kjM1StPUttPyPkR59cafy6ySYDet5/bHehmVdWCgFZ2P5EYh5nJBDIHhP0P7YdhAJ0nYxWXYahvOtCjVQyukza3Mcv7nEzK50MSpUK/OOcfrgbkqpHi25X/AGNsSqmbFVV7wbWBU+IR08sU5MBO/PyJMmYX4/MmEtHxSD1UG3ljqH0rIU2udIkwOcRf05xAxATMEXJ7xLXiGU+Yx5n+HGsivTIDj4WlgUvJYaeYE+e8YhYEUDLcZDGGjU1AqSOR1IRBkSGHUHz9DtiTl+KuraXVagBiUYBhbmjeXTAukDUzpbLnvlqoNVxIZefKecxvJOCFfsc9R9RYI/8AUQD5GNwR1GFAp98a6EcSa3HVn71rEAeL1C/eHocT8txpuVYkROhwLf7r4i5TsCEUBq7vFxYW9D8UYzMdhabiDWqSOZAkTyHVTjLxDhiIv381JVfj1wKisp5VFkiekjb0IxIznH1pU2qO/gA5bknYdJm3viLR7FhRbMVjHmPyjHPtXwOmMhXl6gimWJBEnSJAMiCCQLWxvqLYANwxY3MrOt2tzFcktmqqgFjpQ6So3uwA1Xtc2xHyXbuvlSq97/EUzd0YltI5qrnxTHPbDXl3Z8hQy9TIJWApq6im0togEVbCSdTN4T0xWfG8rprVFUEKDMfh8j6bYrTSTUS4IUNLtyuUo1KPeU2lXAZTJ2O0DcdPbHh4A1VpdtKL1ux9th74i/ZnxRW4WoVtVSjKsoUllBYlfDuw0ybdI5Yk5ztsrVKfdK+kMJJEAhoUjyYSWj0wlupypaqZnpoQC0IDIiisKNIHMkkn9ziNWzTJqZvCPQyeg98EKoqGswTS9NQuoFSCq+Mswb786Yjl7jBHL5dYVtMdPIcvpiBywNvvKwVqliK2WzRJqQ0z4Vg8+QA5+uPaPZivUH81mU7EQWIB356R88PlXMIgMn2F/wAsD63F4nShPqYj5csU4+rc7KoiDiHLGBMnwr+GJKUatRttZK7f0j7oxNFXMNtTCDmSZPy/fG7Z6ox+KB0AxyJ8/ed8OOJ29zAX8wdSjYEzMznwgXUAf6nUm/kADibw7PzUUjSZm1xyOBhqGLb4lcKM1k25/keeNTpiNzUxsi8CIvcyWuZ6j1Ow+WO1HNkKEqwZ+RH/AFgU4dWKgmLkeVztjzJ5pi2lviHO15/L0wBxm7jNQPMlZjIJTDPrYJefLy88cqee0gwTpj7wF56icca5ooxNWkZMkMhOkxsYmx/LEscZEaUAAt5+5w1D53iWA/E45dwV0sFUg3K+fPSTtjr/AArhwqgksfCRcN6YJcOy9Ss4QIjk+QsN5J3AH7Rh9yXDqOVCkx3gvIF5O8D7o87euGt1RxbARJxB+YsZHsBXJDNUSnN4XxH3G31wz8N7J0qRnTLHmf0XYYncPzzOX8IiQLMDpjcE7T5DEvNZ1aYlrmLCQCfmbY5mbO+QyjGqqIC4v2Ip1D3lI9xV/Eos0fiUb+og+uI68YrUCEzarp2Dgakb3IlT5H64O5DijVAxNMhRsVhp6iQZJ8gMa0s0W1LUohaZsNbLDDzBwoMw2MeHH3byGalHRLa6Ij4kZtPqCCQPQjG/DsnVcFhUR0/+27L4mHnoMH1geYxDzvZak6kUKlakD92m2pP9r2A9CMD6fZXOUb5fNRP3HBAkeYLCcFamHYI2M48T7WV6VWog7ldErJBIkEjVJggCJI53jAHjXaUuGpVqpNN0iogVQAzDUqi2rUBDNB3IXmcB+2FKvRqBsyB3skzYh1M3EbkNqB/zDCxSzJW1ywUy3TmW9TtinHjBG0a5VVAAkijxCtS0mnWJKLC+I2TbTA5mdug8sC1y2unVqtsdj1Mz/wAYPdk+xr5lWZXIPc94APvE1CmmekKx6427dCnQC5emAAq/NjAaesXHrinUNVd5FoOmzxCv2N8Rp06lbvGC6lgEg2i+42EDn7YsXjPZVMwEKVSoB1qNIYavDB3mPCOd5O2PnbI5s02DKYIuD0xZvZftBXUBkc6QAWpkDSwPNiT4S1yNN4EmcT9TiIbWI/plOT2rzLU4PklqCpqYsaL36FgTUDC86QWjSfwDHtDIgqGJkRNyfcAcr+uA/CuK088pI75ChIdEeJkc2QjUI2uOeDWVygWZeoZPN9W/rtGJcja+djA0lGM5vlE0kMSb7be1sQ14cgmFLT5k/S2DC01kwPmZx01D0xiuqihZ/wCp4g94DPcBSIgxGxn5Yif4aXuhDTa1o9RsMMboJBI9+pxpm6y0xJi5iBG/rsMUYsvOkG/mLZb5i2eE1egi+7CNvXG/B+EurqWAuT8N/unlyxvXqmq+8x90XAGJPDctFRdTLztMnY8sXgtVsw/pEtXYSp8rm+8qs8aR4tS8t7EY557KDSTv/UN5Bt64jZbNaaigWEkfU/vibmcxqVlBNxZgIM8wR648QRuOIXOx5m/+KlU8SBxzB5jkY547cNyVOuZoodXNB4RJ/EYhfX6Ym8K4BNANXVgbWWxAJgaj5jlgzRpaECIuhCQFUSATyn8RPU4TkdL9vM3fvOuSByihKZ7yuRFSqBPnpXyHXG2UJpsahDF5sXm5HkbNidl6DIsKhA3LRdvc7DyGJGUUurM+oIBcsP8A9R+uJifMwVcjJxqqRAcjnaP7GOKJJ1OC/vv6xfBfhWURAfD4QQAzxJPMm35YmtmKcwBytC/tvhZK3sIcAZfi+hhsRNlk2GCGXz2tiy0QSdy5kD06DHZ+HrWsyhVG9oLxyncfriemRCjkB0A2/sYWzDtDUCcqOaqjcr6AbY2FapfU0+igfLHSL+GSDv5fvjDli3PTPkSfaRGMrUIQK8RD+1bJg5RarGdDgchZ7MPOdIt5Tips1VKBl5kEE+pB/LH0Rx3gFPMUDTqDXY6dR+9BAIG3PHzvxKqGnYSJgdQb/li7pjtUxzSntLH7HcZp5bIVajMIgKo2JVQRPuzMfcYrzi+us3eNc1DCDy3kDkMTeF66yDUIpqACfxaZIX0nxHELPZsSG1zUIIIAso5CeuGIKc1zGZCCnxAsQTiwMhVepQpgEKsAu1SAWgaRACxAAgbzfFfnfD72c4RmBkGzIpB6SsbFzMCATo0kaRO4OGdRejae6DKqZfdxC3ZvjX8JmPAAy1CFqEAqCJ+I2+7JuOuLbH0uZ/byxRefyTtSNWEsJgFrg8pLRt5Yunh9dTQpEDemp0reBpFgeYG0+WOdlTYGP6l1L2sltXAKgBmB3I5epxJYjccsDMrxsNMJYKXPiSQvUqGmTyG+NuIcXUU2eYVRePkQRuIm43wooQNxJLtpPMTLQfew9MaNlqbkA+KL35foMJuV7ZZdywWowe7LrgBh0BX4PKRzvg92c4scxQDupRgzIynqpgnaINjgUZrJIqGVAkw5ZAYCR/fTEnJoA4iOe3pgdmeM06Lfzq1JL+GWg/IYmZPNUzpbWmliYYMIPoZg+mCORu0zTtc+fqyFah1cyY8iCYw9djuBh4zFRd/gWNyPvR58sQqvYiqM13dYEKGJYiYKC4YH+rbyv0w+ZdQp8PoB/wAchivqM9LoHeLXHZud8vw7XJZbE84sRsenub49zGfpUAuo7mLLqZjHIASfXEp3Me1hivO2HEVXMOamsCmgXwG4LjVpXkHYnSG6C0b4R02L1smluN4OfJ6aWOY38P4hl67NTFRi8T3bgo2nrcXHocEFyyCPAoUDc/lflimeL5TMUKQzCVKisjfgqAqwAJUu0BoG/hiZjDH9o3G6gWhTDHxKrOBuSwjb6x1wzJhAYemdpuIM2z7Swx3RYKXpnorMpPtff9sEFAGwx8/Z3iChA9GQQfFLSdQIMbeczM3xcXZfihzeVV6jMrToOj4mIAMm3h8JE+c4A4W7RrAKNpI4zx1aIAFNqrGQtNDdmA1H0AF/UgYi9ne0TZnWhplKiHSULHw8wdTDaJneCtt8C+0vZ+vUqJ/DB2ZBojXoBptN+8+6dW4kz4vLErIdl6mXoGi2ipUrKUKgtABgnxbtpVdMiLnzw0YfMUdhd7w5xjPLlkdislELkT8YFgFY2+IrhYyXbGtWqolU0+Tp3ZfwML6STZ1KBh1DRg7xjs3Sy2RK01nTTYnUWI8ekGASdI1afD0wh8DFZqyh1VdKBAwWZaNDHUD4jHWxJB5YpTEF9t8xXqAgkywO0naCnk0RalNnespYgRYA82gm0gQIxTn2hcLRM6RoCLV01AyiF0FRy/Fa4tf1xZ3bDgLZzLivSJXuFh6fJlHiZkmwNufIYrXiue1aWzYJp1aa+JTJpaQAugclCwpXnqnfGn20IzF7gd4BzfET3aimo0KYA/vngJmVhjcHzH98tsMB7PoyymcptTPwi+r/AFJbT9cCanCApvVS3r+WCxlQdpuQOeZDpUS7BVEkkRj6R4Vk/wCGylBDpCqoR52nTJsfi3j3xRHZvMUqWcoMQaiq4LTYeX736Ysv7Rq9MZkB3qELSUhdx45JYTZbRMb4DLTHcWBBVSTpBqep2ValVzafCKdSAOqPJVhPK4Htjn/5LUo5UUaaF661O7SPu3lTHMgEgDyHTG3Z7OFWpuX7xa6GhvMhWIpOZMmD4bcgMDuJUChqbB0qB7zsdQm17G8i8YWVpqj71LRhOj2idagXOrUFCsFU1Sqg04GoCmygafFYi842/wAWq1KGYp1mhkDhnvqb76sSYAMAg+W+wwk5/ir1yiNV1qAXkTKn+qbBpAt54b+H5JswrmoYrZimqqTqJP3yCg/Ev3uoHIxgiCy13i3UA2JL4Xm8otNGz7pVqHxCj3Y/lUyLMwIkz4TpO1vM4P8AF8wKNGn/AIcabGvJpgHwkR4mUMfjW0CYJtAiMC/8MCswptTZZA1OKZY6QAVM3uyiwiBI5YD5TjCUavdFabAHVTBDQrbwGmKd5tzsTtcG77TQNRHuidmKrNVJYkmDq1G+rVeZvNsOHZLIrQakzPpqVASNU+AhW1pBsDMcpscB8sq1889RyKR1BlGguCwPhDRYLqiSfQYOOmquuYDiqtSo4db6SQraXUnnyPkcLKFqAnSfKAtSF2E4qr5mrLVpYnwVHnfnO52PyvyxYShd/wAsVH/hTZTO1FSpEaWV+YBBaQeexGLC7M//AFSvUYrTp0bVXYnTMA2kgGR6RMY9nxa2oTnBiF1GGa/FKSKSzQBueQ98Uz2349/E5uo1KmdGhQJBk6RBqxy6T5DFoHiFJKVSvQoVnRIUVq1VKYM7GmHEEH2tgD2j4P32Zp1mAVnphKix1sZ8wWB8wAcW9L0gAJHMhzZ6I1cSvuLcWr1E8bEK406NTHUFtcE7zPnJPXBLjHEzXorUeRUWmA07hqcAG45xPvgpxnska9XXddVMFQIjvFENPkSvzxz+0C60X51aQBMRqIZYPX4WG/TG+laah2lSZdGSj3B/aAM32iq1aZl008wNI1EjSSABaefXDv2E7brlVam6mGMkiJXwgSAd7cvLCC+QKsmoLtqMAC3nzJuMd6NZCGLG02J5779QYiMJbnaNxEFbMvAcSC00qo/g0O1ITbxeFWJJmQNR8o6nBzgNZalMvr8V9IDXVRa43gsCxnecVZ9lPEFrCqKgJFAKyagCBOrU1+YgkdASeWJec7dVy9OuKKpQBBDMf5lRLyd5gASQARfCvXYZNAXjkxWjUsYO23GadCp3b1G0UaQ1ggsju2yte3W9vF5YjdjKJzNOrSWoEq2cBgbKwi3UD9RgfxLgWZzq1qyU2Y1zrElQCoHgVdRGrlbywS7G8Nc5ljDU6tNAGBGykaCt9iCLenlh/wB9yctYC1GjiuUFHI5oEy3cOCdjJUgWBgbiIx8/9otTpQp/eIA36wI+ZGLo7Y8IZMpUYmJKAsWljLgG8Sx2O5mTioeKIp4jSVRZXsPQT+mMZrYbcSvGgVDRu9otcdQDMOoFl8PuBBPznEJVGJPFp7+oTYljiMwE+2HC6EQeTOiVdLyNsXpl+FU+KZXKs5K/ylFVhElUMBZ+6xZbH8JPligwdsWH2Y7Z1qGUShTCAEkltBYyT1JgfLGMGIpZ4UNzLazPZ2kmVdKFJUKpKACWBU6gdRvuv1wEzOipnWDsF7ykjU2kAagFqLc2v4h74D1eJ5lgSMy8kRMk7i4sRAxOrZ3N1wBRy1Coi00DispWGAgqrz4lIhgeU4T6TY6JjQ4a6kzKdlxnHWqv8sGHqN3az4rwpG7HaTtE8xh34dw+nQXTSplFsCSQCfVj4mOK7qcQzWU8dGgytMNTU61JMWkWK2MMQCNiJF2nI9qHYBquUdJFjrVj8jBGHWDJ3Uj5kTtV2Ho1pqUAlOsTqYNIVzESWIhWgbjf64ReM9iatLL1atV1psiltCqIJ2ChpAIIAvznFqN2kyz2d+7ttUkT7nw/XCN9o1KpmNNHLqGpIut/FEndY8gPFeN7TgDp5MNGZthErstwx6tjUanSNIGsw563lVFt5WeURPLBVOOvU4lTp5YMKdIMoAXUANDeI2gEkAf9437E5Q1nagVqKilXqEbwoKpTU/1FiSRsoPXD1lcr3bolA06FNSZCiATBtPM/P1OAsDtGuTqlXdoM2Gzd/CPAsdArVUPp/wA4Y+zdE16bZYNFAMrvpHxP9yn8kZp5W8sVvUPjLGTaSd9n898Xp2Q4OmWoUQ5Jc/zqpjZmTSlMQLwrbC+/XDKtrmsQuPSYl/anxtRXXKuWFHLIminTiJanBZiT4mWICjkcdOzmaWpkqBVgdBKRMkbyJm4jSfKLY7dv+w5bO1OIZhxRyzsBYS4AUKAQbKXvG8WnfA+jnsrUT+EyNJV2IqkFWDAwIYqSxPOYGDXL6TbC4h8RzY9IjJk1PeIRdA8HlGrxe5DKf92FDttSnK5cmP5Vc0zPkxX5QBg7wvjKgUmdgpaldSQPEjX9ZDEjqMK/GOIrXy+bAItWJHyB/MN88GpvKyjip4466dHPINQelQ1tZAAgETyAQG/6/LC9Wql6iBdvuBvzP1jE3L51RlGUxrapI8hpMnz3j1IwOyLldTgGQIBtubYDEm5Jh5m0qqr4jR2XrVl7+jl5L5hdFrnSKgBgdTJHoThlbs1m6zZfK1aFWkC2hKjSFCGSwK3AOkG84m/ZDl0y9PN5qqRFPu6YcCSoILEL/USVHnblOCLfaFXEV2y5TLsVOiwIQye9V9y4Bm4gm2AzIuq/JmYXYrSjiEe0HbF8pUFHL5dappAB3qGwCr4UUbxpgluuBD9o/wCJcV1qPQY0WaqikgpUpo3hLW1ISqsPTAodm3z3Es3UruwoLVAmmYLkgBQtvD4Fkz5Rvhh4n2VylDwyFp1FYITU8dxc6WMOpvvuPMYAtpJuaVWhFrO8Rrl+6r1TUaQ5JLHSaalyFk3BFvbCzw1O84lJsElvaLH64IZlHRkpvB7tjTdo8WxWGbmI28iL4gcCfRrrkSGOkg9AAIn1wDEiyfEpFEjTF7jt8w46ED98DiROCGffvDWqAffEe8jEBqZAnltildhUkeybE8A2GC/D6hCi8CflgVEQcFMgthtH5nDBsZlCN/Z7iJNmuYJHL1knnhyyfamov8ooXGwEnVyECN+QAHXFecHH8wzaAb+Xlhq4HmFTNUC6lgalgk6uYRiOitBPr5Y9nICEkXUFE3jf2ezYzmYrUtdSmMvpVlnQTUbVKki50hRtuSd4wfzPCKS+AGpTYCZ1FgfVXJ1e0HFd1ePPw/itQVI0ZoK7iBYjUoW1rREjc+uHjIdqaNUaXqDSTpQndTB+hH7Y4z5CWBXa+PB+DH6DW8XONzTP8O6w5XwlTKkGwKztB3BuJG4gkFnuKZgCAlJ9AsxY6IvqYrHMmPnM4Y+1fGEbK1oYNVoaQpFm0sRBvzBkHyOI3ZnhS1AajmBMILX0/E3MWNgT0OK1bUu80HTO3Y3hb06JatCNXfUyCZZAAFVQNlO5PS2DFSnOYQ1m0KAQtNRJ2NzFsTKVPwE0oQt95gST53Mn3wIo5anTzALs9aqSZ1GALG+kfvjDBJuVz2G7Orm+J6GU9zT1O4P3grWU+RaPYHF398Jaq0AUyQoMWA8M+Ukt9MUr2G44MpnTUceGqCjt0BYaTtyYXxY1XtdQbOGjVIFNFBn7pc3Goc4UiNxJw7WFFmFlRsjUPzCHH+K5XM0sxlqtWmFemQQWEqIkNHMgibXtin8rwH+FCVKrVBWf4KNEDVpj4ix+GfeLYduM8eyH+JLWZ0qU1pMxUKD4lGlViIJJNvPALLZ495UqUcr3jtS1KCfCrMwIpoLAIq2ImWI5YS2Rm34mnAUrSe1wJxTh9RUpd4ndGlIhmUt3digYWaxkTBsTherV9NSuoIKkgyLC2/5ke+J2YyJq66uZf+Y0unPWZutgYjYDYEQbHHbhPDNOl2QHVHxR4QBc+p3wz1Rj9xO/Eow9JkzAYwPm/EVNAgKJljf05YIVcqNRWdKUxLRuT+5wYo5akXYVVCMuzIIsQeWxvA2w3p9llHNZZXy1V6dXT3hVvEjNLrHJlllHWAffFOLOrbVJ+o6R8I1EiuIJ7JcVjhGapqG7wVg1MC+o1U0KT5IFY+sYD8MyebzzJQpU2fuhG0BRP32JAA6Tg39mokZynEEorjyKPJHyeMWBQyqJlFEMFam2azGkwzqo8KavPa/JfPCsjU9VFYhSXBmQDZTvDWKNSbSaxptqCsiESbeH4UEyb4QczWp1aTZqs9Rmqn4FA8GkghJN9IAi3ridxftBmc0DW7xMpSpj+TTQx4eYMR3hgyZtuAML3EMn3i03pgeKQyxbVHInYGDbYEW3sAS7YRwGk7iETxnVl6jk6yrKoJBkqSNBYm5I0BZ8hjo2bp0MiFIDFwzSeTkTHy29MBVy706J1Aw41ekHYxz/AHxF4lXL00Rb+EGPMSPyOMddZFQhaXICN/Jb/MP1xxJkaeUzHtGJeYommvdn8U+1vpM4j1Ms3IGOX74dcRU1iR6YL8JUaQP6ufpY4E06ZPKQN8FshSlSsXJ/PbBjmZCmSqaZ0xE+InnF/lOLC7J8GaozVgrggA09JgOQdbI3JhAFuTEYSEyjFlpqssdoEzAm0chz9DixMlxulw+hSpA1O8NMsDpuxcAyIJCj7oBvM2x7KQRpmb1If2hcPpV2oVGjRXRkFSLoWYVKbxNhOpWH4SemEL/6jKVNJ/maGWxO4m194PXyxZtCrTzOVTVDVMpUArUyL6ZIYkdCjH36YDcX7I90GJ8SUYAb8VF/gb1WSCemOHjzel/pt2lmNEyd6MWKP8RX74soQjxOpPjaDMDkPXyxZnZXhanK02Jk1QGY7WmdAHKPvc5JJwsZNdFKnmvi7o6Ko609tUdQb4LZjixylVDT0d1WWAdgrciYsQfxRIHMxi7WK42iyhJoRjzufimWUizaR5nnby6YXuFqz5gG5Mkn5Hnic2VYq1jBE35PMEW5zaRvGPMlmVpulFT4pJc+cH6YHkwOJV3ZJw9dNW38Qiz0GqcOPaXiC5OowVMsabMZ7xdTI0xqAAlljl1Hniu8rxVaRqEQCtXWttzEAeYm+POIdo2qq5ZnZnJLDYTECBzj6AHDyt2IxTupviSuJ8Uo5muwAddtDaLswnxFV+C4EKLAHrfHKlx2p/DnL6gFZvErGIjxW6TEYFcLrt3wYGWAm+8jkvU4ZeG9jO+otmajMqvLU9MGQGhiR7z6K2MYKm54heptZMA0nNLQZ1ITNrA/iXaxmPW2C78bOgFUlfhvbb2vbHnEOzq0kDBnKE/A0eIixI6mTaPxDDj2f7HoMnozyOoLM9IySV1BfAQI0kkSVY9CdJsRONMsbg61sFlTsZXup6tQ6ASTFhy6X5AYtPgueXIZamrNZCmo82IYPoUcy7aQB0HliDnstk8kqkVqajdgpB+WknU3UiY2nFf9pu0rZnSylkVH/lpEcvjLA/F/TFpxQBpG0hy5Tnb4hngtKrl80Hq+EVSyPfZmWSjDcEEDyjniwlzRfheYZrMmXrZcxz0SVI8iCB7YqDMdpHr1Fqvdl0BjPNfvf6ufoMWb2CzOunWo1VlKjtN/xJDYXkskE+P/AGMVF3CyoqeZaoiUyQYhQD1J6nYAkbYsjtDwWjlKOXoKriosEVlE6yx/mAiCG+9A5YQODcPV6x1f/HSUu5/pTl56jA98O3Ce0ppCll85D94uuDvSVj4F1bhov7jA5WP2x2IVu88zfAIUd0KxXmjhBvewj6c8AuA8NQZpKdVdKu+iSfh1AheZIAJFjhqfs7RLABnYVAWpOrkGRcoQTExcSORGBCUGXxLVFamBLBl/mKv4oN7HmDyxImXTa3LsmMMAwkDtF2eK1AADqD6I9SP1nG9XhD0ZR00kdR5b+eGXjOZWqlHMiDqCuSPxU2Gr3tg124oA5cVD+IEHyi/tthisSK8RDAA35lX5nh+h2A+9Hv4RIHLn9cTuH5VdjaB879eWCPFcrOXpVN3LatI30n9IAxBy9So9RaVBCalQ6BNgJ5+1zPKMdFNwJz2obxi4KlJNbN4nbTTRAZaGhqigC3jXwfWb4ZeB8JPeLnK3ieWYJ3YmnqaFmTIZVEC0KDbBDs32cXJUwCTWzRQnvHNlBuUSf/jBYkk7mZPQdcnxh3cpUovRqDaTKkeTC2GYsALFmkOfqfbpWBO1+WinSzWW0q1PUrlR8SNuGHNZmx/Fj3K5s5zhp7snvqK6WSbwN1PUMkwfLHDtG5Q1FSV7z46Z5gn40OzC142O+AXBqlXL68xTNlOl1OxErpU/MkehxJ+q4FKDIBvcf+mszErcI9i80GQ0jdagNj16fI4gpV73JvSa5oHUv+XYj0EnGJXC11rU17tKrhgOQfZ1B6c/QjBLL8PFPNVaJGnvUdVP+a4P6exxzsbbUf8AL/tOs66Wv/n+k17L9o9HeUmYmB3i6p/1E9YJMx5GN8SOHZgvmE959YbCvQovRraGGipTJKk+n1Vh9CcMHCGH8TTYWV11oJ+6VcFT5owK/LFLbrq8cyZlCvQ4PEqylTEs1rTY7Aapk+YAn/UMWD9mfYalni9XMKTSQwi+Ia23bVfVpURzuTfCTxTJClBN5ILDqNRt05L88XZ9kebV+F0SIGkurcvFqMk9ZDDFGx3EB9SewyP2r+yrK1aMZaktKsk93BOkmLBhfe99wRivuznHqwoPlAjLXDlSW2QRFQkG3W21yemLp4lnioEb/F0urgC/mCcVZUVa2YqOh0nN13PmKYYgfPTt5DCcxGneexrrPu7Rn7A9kMqaYq6TUIYhC8nUVgmoZ3APSAOknDH2mza0aTM7lmCkloGmkp3fQIvyUGWYsALTjtw4U6XD9Y8FJKZa3JFEm/IsQST54Qu1PajLcUo06OUZ+9aqKtXwEKAqsp1k8ttO+wxRYRLid8j/ABETjnCK2fzBq0k1CAALAIosBNgTzJ6nC92g4PXy5C16embg2MwBzFrWGLeyFdacZZCJRZabR53588KVfMGu9XL1WFTvFIQyDpcSyEHkbQYxFj6pmaiNpY+BdPtiNwwX0t8L+HV0NiD6Ti2ctnkyOUd1IB0GGn4iw/OYGKt4Vne6LeFSdJWCJ3In0J647ZutUqgKzkrOq5sLD6YvcC4jCaBk/spWChtcaXZNRO2lGFRz58h7jEfiFc1qzVWuXb89h7CMMnDUp0SgRVgL43KgkkwZMi2xsOmHXgmdQiNKFtx4QJHUCPnhDgrbxpye3SRKkyfHatOFYt4TKnmrDY9LYLmo+ZqIyUmprUgOwB03MMyzsPLFsNUB5JH+UEfUYjihTqFlKU3ix1KNKTy9fIdcJJB3qaMrBaEV8/QVMvVprAWmQVHqpBHzWffHftdXZstlqU3cgfQAn6468aNFWalT0sXIB5S5hRYbQMRu1PD6lTMZdKT6Gpqxk3+GBt/qGMXmU37IQNVKdMn4Vpjl0H/H545fZhwvvqz5upvq7tP9QDO3rpIX54A8XdBNN376ot2AGlFiTJH3j5csMP2WZ8vTrpIGioriOjD90j3GOlh3M4+ckIY25tqys6r4qlJpKTAq02uDPJtx6rHPAvMcVqaWelVkL8dOoPFT9tyMFu1eYFHNJVadD0iuofdhiffcGMLmezlOudFZhTqRFOumxB2Df09Vaw8sdDHuJycgpqg/i/GDmaeiogkNOoW5Rbp88CVUrRrrqJBalv61J/IY34jkq9A+NA68npmQfQYj0syKhYKGuo5XGkz+ROJP1AA4D8V+8u/TyRnWGc3xCiOH0KQ8VTSKggfCdRJYn5gdQMEO02a0fw1T72mfkFMfX64RygpWPIkE8rz7rG3S2HDtAveZbLML8p9VH/qcfPY8YCNX5nfyWHUH5g7txmwXost2qU5mJhbX+se2M7NZ0haBA1PSqOBfdXRtQ/3BDHriFxFe9YQbU6QQeszP0j3xtwWjpqUx5kn1Ktjt4EVsJJ7zj5nZcgXxEjieYLuZuA+nc787bRb1xaf2V51Tw7Notu6qlxfkQCPnpxTVdyWYEyNRJ9ScOv2U9oEy+balUP8ALzI7sybat0J6AmV/1YTpobSlnY2T5lydtM3GRqVALlQR1kiy+pLAe2K07P5ZRXYzK5dFE8i+k6vkS3zw6faPxDTknUEAyhgdRUWAOvTCfXzi0srWdRZnKkDkSJP1xF1DcCUYKCmQKHDTWo1yKtWkpbxKjHSw0liCsxecadlc1TpEyBJBgCPugsT9OfU478G4gGyuYK7jYHzAE/nhMyWaKlmYmYZT7qw/XAqGcFWMcxC8Rl4jXFLOIoMhkV3M2bUJIJ6Hn64BZrNMKveTD6iwKiI9OQx0et3iNULQw0Iqx90CD6QFHzxwrLrWbSJn15jDVQL+08TdQZxJv52qI1Qx9Tv6Xk++NszWI0gdPnMYl8ayamhTrIZJPd1B0YeJT6FZH+nAov8Aniyw1GR/w6hLC4Jwx6qiqhHMBNiRyOo2J3EW2wd4CNRZ/FCHSA1jq5jygWxz7E1F7impXxBRP9W/ywbSiVZmWFLEFp2JHM85jmL4nyZDus8ZLSnfn19sABw/OUywpNSALEh21EgHnp2m+98G6dZ7zboRJj3x1p6ou0+uFT11E2j2INN0rGsXqiojXXc61sL2+WC32nZOClRCVKm5TkG52iYIHPYYMsYAIF1YMJ2JUzHodsJPHu09Q60NGt3jawiuswpYwTyIAIE/04NQWIqGrc3AA7+sdJamzQY1uFYjoCYJvyOJPZDjT5HNSynS38uoo6TIYdSrCY6E4h/+PMQpGueYKWB9S1/ljtw/hVarVFGmja3BALCyyACxvMBdRnrbnjoKCu9SdtLggy4008UyR7mqjaWlCRcEDZugMxttivCzKxp1FZXBIhvLpyPthhyvYo5arSOVrPT0ppqMGiWmAx5aWPKLYh9p85WpeGvSWrcy6AKynceG4M7mIxXiJB3nJcBuJDWswTTJ0nlNvljpwuNTBryukesrb1OwwPyvEqbgkNB6G30N8SchxILUB1COogiYsfZgML65deBh8RvSWmZYO44qpTqL4jU1XmI9fWTjnwLO1e4NBhKAh6Rn1DL6cx6nHnFRqYq5htR8X4gWDC3vjtWCqgAJlfh09R/2cc3o+n1YGHnidfrOp0ZlrtU84LULVHB2JK/LbHTJAnOUqd931H0R/wBSMDeEIWqom0X8xbn1wbyFLus9qbcmBPId2xx0lXSdPwJzmbV7j5lY5kEOwi4Y+fPHGnVKzEief/WC2apTmCpsJJPvv8/1xCqgRpIhtc7fdN/1xEDtLypFWO8esh2xbN0qVCrLMtRBq5ELe/nYY84rmahNdFWUDlmjkP7GEnh+dNGorxOlgYm0jB3/AMgKPWYFStZZ8xMmD0N4xJmxktY8SvCVCkfMyplHSk1WldDYlTMC0gjA3vgVblJJwQyWQepSqGhVi4BplgCREzfATMOeZksP7/XBIASZmUQjlk8DCbkkr6D/AJx0yzFmAkCevI4h5N2hWFwBBttf/rBKhlgGJa67ke37483tmoLFTkmWDmpSd9FNr6oLeJbrbcC945YGcQ4Y9MnUPDJAcSVeOatscFKbyYG5wwcKSlUoGlWqBVpv3oR/gaN1HNZ/XG+oUgnGGHzI/ZPPuFDC+m1zHKR9MP8Aw/iYreICLwR58x6YSMjWyLvppJWok3PdMWAjqjKbe+Jw4g1KuKSVAQ19Sj4l5EKfhfcEeRwR0v8AmA+MhY7UECTPLab/APOB9bitOlUCsxEjwmDG+0m04ncO4PSPj8bMwAJZ2ItfYmAZ6DEXifZ9KyNTY1Qp5oYj25jywgFQaMVN85nBTpPUmQilh5wCR8zhQTMkU2YmXEGox3Yn9BsMduOcMNGmtFHqBXIQF3GggmTqkSp5e+AS1XDNqBGoRe435HY4v6fSt77wSCd4aoIcxAUHUxix5/PD/wBnezoylM311W+Nup5KOij6mThZ+z7IQXrNbSdC+ZPTr6+eLK4bTDSzbKbe3PF90LM5+Zix0CBu0VUZXKFDBq1zDe+/yFhhapIM0O7rk96E/lMTAdBIDebqbMPKcSu22p3osdmJHobaR5WxCTJmtlnpyUr0H1IRuOo/MfLGqNr7ya7i9X4aDKuo1jwkQJBGI2W4clJgwRTuOfMET5QYPtgnmeJd4/8ANXRmFgVI+FwB8Y6E2tjh3kmIsNsGQCKM8HINiQuIZMVNLSS3XnMDfkYOMbLtESPX2wQFMAR53xo48U4TgxektfJjsuX1G1TXhPCQtQAAlmHxTf19MS6FMV8zTIgshYEdYVh8xiPnOIml41IEDfrPLATszxFhnaeor/MLsVP+VyMbl51COwjUtGJT1TrJm4JI+d/0+WN8xUBuog/SNo/5wY4h2Dza1G0UmdbnUu0e9xgPXoNTJVkZTsQwxzQ6tVS736TUL8CyCMr1aiyqLYdWO2MznZ0g00WGd1kjzMwBzNsT6NPRw4MAJ7wFvOPCPpjV0/iKyam0O2nT5cr9RiXWxY1LxQWL1XLtTbSdSnpjiUIIBEx15fLBnjuSq03iqAwgQymQR1n9DiJVy9zENaQee2HK2wiSk5UqbI0RY2IH/H92wQoZsjzG3nHvji9aSC1ja3642zLCQwG8kg7YFt4xRJFOmk77H+7465zLzzAnla55XxD7oxtuNwcauGNgR9Rge9wtqqSuz/aA5dqm66qbISBdTyI85thhzvETVp0XfuzmLzsTo3BYqZDA7TJgnlhSTKHcjVttv88dcvSdCGVTPIix+tjgzV2DvFsrFaO4ln9nWzEK4VDRIP3yWkWI0wYM8vLBSvxZk1LVpVUAiGCkhuZgi2Erst20FGadQMPFIK2KtEfCbEHnGH3J8SWojGnUUFrEkkgdfBy9xic3e4kjAqa7Rb4lxxa2gIIY1AZ3gKGJttBjCguZFOrUEFe8W2iAu9/AZUg+UGcO3HqNGi9CIEs3jIUgyum/VAWkgX6YWKvZ3vs3RRTK1HSZmysJLDnojUAWAMqR5mrHoZaqaCwF9pYHZ/JFclQAsRS73pJa49DGHIJ3eWA5kQfVjfHtbg4KRThbBY5QP1jHTipAQchI3x0bB0rOSbBYmJPbuVyesXFJgzAbxGn6Ej5Y45PNl8tTzNJddRRoqqDd12n/ADRBHpiJxriRqNXTdXGiPIXke8/PC3wLiTZZzRZihnwHky/8YqAiQNoSzXcZg6mYo67GAGB6EHAtcvURoLB15G4nzjbDg2aoZgaczTRzFmi/+4XHtiPW7G5MQRUqL6VZ+hxneeDUIs5nPIsiRyn/AK3xBz/HFFM6Ax/qKwAfffE7izZGjIpqzNy8Ukn0jbC3n0quveOBTpDYHn7bnAMxjsa2ZyTNPUYtAg8zHhAtcRsOVufliX2f8WZpgEHxMRa/wP74E0mYguFa1j/SAfz+mDvZCmGr0zqGokwDzAR9z1HljlO51S8UJaVOo6gTGo7xcX/vnjnmeDU64ioik9YE/PBKtTtYTz88Q6WaHilgOV/L1jHEog+JcWladrcn/DvXpxKStRRHIiD9Rgdx4JqouBY0wRfoZuMN32h5IsgqJDaAQ4A3Q3MdSv64r85gPQCE3Q+HzVuXpOLsd1qj1YOJ0zuZMgzaB+ZsRiHmEWdQtON68wrdBji6Svvh4oTDxUkU1LKNvDsesY8oVROltj0xxy7lTv7Y61XgyBHn5425u1TDU0vYzB26jHaodYtYA41BDi8AjnjQmB8QB/vnjII3+J6veLYRB5zibQeoYEiTYeeB6V9UgDbmxwQopUXxagrcgwMn08jjdJO1RbZdPBlp8B7PUDlFo1TTqFiWcFQdTNaQYkRYYI8C+z6jl6zVO8quIKojR4QYsW+KpEQCeuK64H2hqUnUESA06ACvpDe04sXh3bGm50qWOuQNRAIbbfksc8TNjyCyJNrYjeLH2k8CDVaVKjc921TuyZklvujpYnpbyOBf2Xq5z5FSStOkzXEyR4Fvz+I38hiw+I8Np5sE1RoZV0apMROoXF1vcEHnhZ7KKO/zOl5fwqATJhmOrSQBKyLWtirphZEXly1jIlhcOrMrIgPh5z6TbpfBWrXUEKxAJ5YF8PH8wzyF/KbYH8R4hOe0GwFIR5mZNvTHTK21TmqaSzAnHOBJrLJ4SRy2N9/LCxxDJKSFqi52J5ehwe4jWek7hbrqkTfnMeW+NUziuPEg63uPY4aNSzPa3xFkU6qnSjLUjk0z88ca9cMSHVgeY6e4w2p3NM20o3l/xiJmeIqDMaj1A/XBa/AhCoJ4fwemP5rqFVRMtz9T064Te0XGv4qoSLUksguJ6sR58ugOCnbPjkjQzb7INvVuvlhPoqWtJj9cT5X7SnEveFKefXSoK6iB4jzPQzuI/TB3sus5iiG6MwEG0o3PnzwtJlSDpIgbnywz9m9QzFFTJA1EW5aGjxbkeu2ImMeZZT1mIgtB2t6fljilJwYABnmSN/Q8vPHrqQb36/8AeMkCwAE/XHBu+0tZLgrjPDGzEAVGpgHxKkEG8yT6WkYUeMfZnmNbPRemQxJC3UieQncDFiJTEnSNM9OuOtWrA3n0xZjzaRUCiJUma7O1qJCOwJ5iLX6HAurkq1MxoYieQkYu7MZZXWXVSbwDv9MLHE+BUwuqmXU/gJJ2389sNGYGFqMrBxc+GceiuZjSY6HFhZ/sqtQFqUJpGokkwR6nffAlezeYrMCsGRu2mAdreUYYuRTzADEiwYqU8uWYCIFgY3Bj6e+Ox4M5ki8crSfMDY4b8j9nj+Jqj6WJiZJDCOq7H2wQqdjhSpghu9FwNEkCOtrYMuvaeN94l8M4TVJMJaZMqZjyttgxVplW0BSFjc7i3wgbiOs4IZLhdamx7tnA5hhPO4Bx0oUHdyrEaTE6hy3IgbT5HDlIrmJe7gkoQxjwi1hfE7htR51EqIiAYExgm/B2XwaZv4WAkX5E47UezVXdlVpHkI8hB9sCRvzFkE7CGOG5l6tEmFUxcTY/K1vPFf8AaOhUDavErz1IMRa4/PFh0qaZLLK0Be8cB3cGFsdx9B64W+PZ5XWWqrEhfCQIBO8gXEefMYxXCGpiYWJ3izwXttn8vq7mo5VSNfeeMeQOra/ngiv2iVauZWrVVJsJpyI9QSZHKMR24qisVSwNthfAPjNPVLjSkCABzv5YYudg0pPToV3lnnNd6GqBlIY2vvYGI5YiDNAwDsOUYrChxqog8LmOmCFPte8XVT5g46K5weZzG6RhxvH2pmIHh9pj98RM5moQ3UGN+nthLqdrWI+EH3OB2b4zUqCGMKfuif8AvHmzqO81emfvNs+Q9QtJIJ3O5j8hibktGkEkASLm9z5DbAVKZYgA78sSjw06ZXYc5+uIWYMbMtoDYQ1qEkKI5aid+luWDXZ5NGYpe8/7GthcyKTAJA0iY6+d9v8ArBvgmaVs3SEmQWB5A+BueFfEyXJ/hKEm7fT9sRzwVIN2+Y/bGYzHLKjVKgTcxeELtLfMdR5YkUeDJsSx5cv2xmMwaKN55iYMrcNVVmWJ1c42nbbHnDODrNQlmJ2Hw2seizjMZg2UVMQyZnOAU2W+o8+X7YyhwZBeW6cvyjGYzA6RMad34QgAILfT9sbU+EIt1LCReIH0jGYzBACKYyTU4YhB3/v2xw/8eohtQHi62n8sZjMHxxFk7zY8ApAyJB8o/bEgcKTeJjHmMwXJgz2tw1HTSw1KTsYjC3xT7KcjUVjoemf/AMbR9II+mPcZhycxicRVX7KcrB8df/ev/piE32aZfUB3leP8yf8ApjMZjWmkm4VrfZxlGpizj0K3t/lxFf7McmUJioCOjD/1xmMxqEwzOJ+z7LCADUgrtK/+uNqvYqgw0kvAFo0D/wDjGYzDREsd52yn2dZYqZNTeN12j/LiFxDsBQCaRUrwGgDUux/0YzGYEQDB9bsLREfzK1xeSn/pgjwnsZRTM02D1LTAlIurD8GMxmPHmen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1028" name="Picture 4" descr="http://1.bp.blogspot.com/-q3gXnOH6Olk/UHfC_VR5MwI/AAAAAAAAIoM/KQ2VD2VzA7E/s1600/profet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140969"/>
            <a:ext cx="2857500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724128" y="5949280"/>
            <a:ext cx="27134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>
                <a:solidFill>
                  <a:srgbClr val="FF0000"/>
                </a:solidFill>
              </a:rPr>
              <a:t>Lea Lucas 13:34.</a:t>
            </a:r>
          </a:p>
        </p:txBody>
      </p:sp>
    </p:spTree>
    <p:extLst>
      <p:ext uri="{BB962C8B-B14F-4D97-AF65-F5344CB8AC3E}">
        <p14:creationId xmlns:p14="http://schemas.microsoft.com/office/powerpoint/2010/main" val="577570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2520280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Isa.1:16-19</a:t>
            </a:r>
            <a:r>
              <a:rPr lang="es-CO" dirty="0" smtClean="0"/>
              <a:t>. Lavaos </a:t>
            </a:r>
            <a:r>
              <a:rPr lang="es-CO" dirty="0"/>
              <a:t>y limpiaos; quitad la iniquidad de vuestras obras de delante de mis ojos; dejad de hacer lo malo; </a:t>
            </a:r>
            <a:r>
              <a:rPr lang="es-CO" b="1" baseline="30000" dirty="0"/>
              <a:t>17 </a:t>
            </a:r>
            <a:r>
              <a:rPr lang="es-CO" dirty="0"/>
              <a:t>aprended a hacer el bien; buscad el juicio, restituid al agraviado, haced justicia al huérfano, amparad a la viuda.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79512" y="3140968"/>
            <a:ext cx="561662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b="1" baseline="30000" dirty="0"/>
              <a:t>18 </a:t>
            </a:r>
            <a:r>
              <a:rPr lang="es-CO" sz="2800" dirty="0"/>
              <a:t>Venid luego, dice Jehová, y estemos a cuenta: si vuestros pecados fueren como la grana, como la nieve serán emblanquecidos; si fueren rojos como el carmesí, vendrán a ser como blanca lana.</a:t>
            </a:r>
            <a:r>
              <a:rPr lang="es-CO" sz="2800" b="1" baseline="30000" dirty="0"/>
              <a:t>19 </a:t>
            </a:r>
            <a:r>
              <a:rPr lang="es-CO" sz="2800" dirty="0"/>
              <a:t>Si quisiereis y oyereis, comeréis el bien de la tierra; </a:t>
            </a:r>
          </a:p>
        </p:txBody>
      </p:sp>
      <p:pic>
        <p:nvPicPr>
          <p:cNvPr id="2050" name="Picture 2" descr="http://t0.gstatic.com/images?q=tbn:ANd9GcT2r9VL6gPkSTOKouRyTbD97eWWsIIiv9XP7FewA7bN3dbpHbij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114395"/>
            <a:ext cx="2736304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004221" y="5471816"/>
            <a:ext cx="267223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>
                <a:solidFill>
                  <a:srgbClr val="FF0000"/>
                </a:solidFill>
              </a:rPr>
              <a:t>Por favor, lea Mateo 5:23-24.</a:t>
            </a:r>
          </a:p>
        </p:txBody>
      </p:sp>
    </p:spTree>
    <p:extLst>
      <p:ext uri="{BB962C8B-B14F-4D97-AF65-F5344CB8AC3E}">
        <p14:creationId xmlns:p14="http://schemas.microsoft.com/office/powerpoint/2010/main" val="2726987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4114800" cy="61206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Jer.7:3-7</a:t>
            </a:r>
            <a:r>
              <a:rPr lang="es-CO" b="1" baseline="30000" dirty="0" smtClean="0">
                <a:solidFill>
                  <a:srgbClr val="FF0000"/>
                </a:solidFill>
              </a:rPr>
              <a:t>.</a:t>
            </a:r>
            <a:r>
              <a:rPr lang="es-CO" b="1" dirty="0" smtClean="0"/>
              <a:t> </a:t>
            </a:r>
            <a:r>
              <a:rPr lang="es-CO" dirty="0" smtClean="0"/>
              <a:t>Así </a:t>
            </a:r>
            <a:r>
              <a:rPr lang="es-CO" dirty="0"/>
              <a:t>ha dicho Jehová de los ejércitos, Dios de Israel: </a:t>
            </a:r>
            <a:r>
              <a:rPr lang="es-CO" i="1" u="sng" dirty="0"/>
              <a:t>Mejorad vuestros caminos y vuestras obras</a:t>
            </a:r>
            <a:r>
              <a:rPr lang="es-CO" dirty="0"/>
              <a:t>, y os haré morar en este lugar.  </a:t>
            </a:r>
            <a:r>
              <a:rPr lang="es-CO" b="1" baseline="30000" dirty="0" smtClean="0"/>
              <a:t>4 </a:t>
            </a:r>
            <a:r>
              <a:rPr lang="es-CO" dirty="0"/>
              <a:t>No fiéis en palabras de mentira, diciendo: Templo de Jehová, templo de Jehová, templo de Jehová es este. </a:t>
            </a:r>
          </a:p>
          <a:p>
            <a:endParaRPr lang="es-CO" b="1" baseline="30000" dirty="0" smtClean="0"/>
          </a:p>
        </p:txBody>
      </p:sp>
      <p:sp>
        <p:nvSpPr>
          <p:cNvPr id="4" name="AutoShape 2" descr="data:image/jpeg;base64,/9j/4AAQSkZJRgABAQAAAQABAAD/2wCEAAkGBhQSERUUExMWFRUWFx8aGRgYGBsbIBsgHSEiHxgcIB0fHSYeGhskICAZHy8iJCcpLSwsGiAxNTAqNSgsLCkBCQoKBQUFDQUFDSkYEhgpKSkpKSkpKSkpKSkpKSkpKSkpKSkpKSkpKSkpKSkpKSkpKSkpKSkpKSkpKSkpKSkpKf/AABEIAOcA2gMBIgACEQEDEQH/xAAcAAACAwEBAQEAAAAAAAAAAAAFBgMEBwIAAQj/xABEEAACAQIEBAQDBQYFAgYCAwABAhEDIQAEEjEFQVFhBhMicTKBkQdCobHwFCNSwdHhYnKCkvEzQxUkU6KywnOTFhc0/8QAFAEBAAAAAAAAAAAAAAAAAAAAAP/EABQRAQAAAAAAAAAAAAAAAAAAAAD/2gAMAwEAAhEDEQA/ALOXebaQGJbe8SfykD8uWJ1Y3MeoAQswCAYdR1+8R7noMU6LAEACYESDO4ld9gOXWSOuJvP1QAsTzHI7dxI3+Y6HAWHzBMmZg2AIvtIHS0x8hyxC7MfumASe9vi+l791jHpYSqj5+23QReSRsfbEyVCBpYCb2uTvJ3JkXH6AwFdi0aZmLjYyvOwjqw/29cVa8MTuG+MSInqLxN9X+4YvDLKzW1CRbUCLbweWwJ5xPfES0FDQdJhuu2xPSTKjpv8APAXOFsqtsT00kSCd7He4JvtexjD4jhquoTsRYyLVBquY9WpSIwh8Koa6iSQArgmDJ7bgRPM9sOmSyJCoAQSKisbg28xnJEHeCuAmpUfRSBvDhtiZILPbv6h+OAPiOjBcQPiTf/DTidJ2jUbHpg1nMpUFOrpB8xgdMb/AiA3ET8X6OBfiioQybFSWkT1Y37nSBgAxyQ0m4IvBJ9h7bCf+cVqlFXPQsSDFzBNweRkLfE9JZgm5sJgGbGd9ribfyt88pdJBExJW8TAmCe8/hgK9TJiWYTEekdwNUmbXJH+2cV69MgFSQTYmRex67bAnfn2xPmWgMLnne0zJjoNhc9cQVqgKkzp+9tfSZgDaT6Rv1PU4D4ym8gFVADR+UWN4P1HTF/IcJRoNRlSFsoYKGIBtciReR0jviqEgGYA1ajaIgSL8xb3/ACDlwrIE0aZ0NcTIq6Z9xsffngB3FsrSbK1fIAGtV+EAfeN9o/RwC4RSYLBIkkaYAYGIN9t9o+mHp+E+k6UYNFtRVhPLY6hz22wpNlqlF6dKpIYseRg33F4J2Pv8sAVFBT6pM7taeZF7c4OIOJpppPp3Owa1z2OxPXv74vtQkMZN1WNurd8VeMLppOTe4sDe8f1wCwabGYeCBsBflERtzx9TIKVB1Pe0SB/PliRTIA7j8o/Dbv8APElBNiTcbR7E/wBPf54CueHrBGgTHM/mL++1u2Iv/DxI9KgxMxMSbiTi7UW4GrVyMiZgdcSAEiw35cvcz+vocBSp5DfkNxbqTt7zihmqY5SJvyHWLR3/ABwV0EQI2EWP0/IfqcQZigJmF26Hc8v10wAdsksRpvvuSSRPf3xXFEC2lbd/7YtuDzgmbT7HbqBf5nEIoz90Hvpme8jfAFKRBuFuF9UssWsLE36X6cpg+Rj6hG3Myx68vkP6WOBlGsROkRysfqWvvLG/b2wYyFYMQCJEHUYsI3taN98B29dwBAMjcgTv3MEnlYbjtiWoKk7R0YFQCtiCCCbQQe4uNsWMmgNTytShw5nqomoS0GDEaBb7zCcGMn4fYCrSqEEO7NRYLZB/D0AubHcliImwK7UnOosVFo3JjlB9Im9vptiNcvFyJkWN/cTLEkbg/wAt8XYN53584uGMneL77/XFSukMASAARpva097W5+2AmyFSaygkj1qLBedhupE39vwxpFLgwH3iY6rTH4hAcZzwdilSkQR8aahe9xuf5329sakatsBTrcKMABxHOzj/AONQflhb8ViohSCzHSYAdh03nUI57flhuepjO/G/jCitXy1Ys1KQ9vSC3ImD6hGw6x1gOKJqLMnbY2PONtH8+Qx7MO3ISAOgg33s1+X0xRyXiIVQFek6FgdIIksAJYAATtfbcwYnBE1AyKQykFLc+4PsR9MBUeixDIwmZ2LD5GJJN9564HkF9QEgEGRcbzzKgfxC3InnGCtWQQTaRY+/Lt7kfliu3wsSCY5gj9RsLf8AIQ068sSRF53BANpF2GraJE7nsMP/AAridM0kBLAhQCQSo25Q2EHz9wBawBn4vfDTw3KggfvALiAIOn1QP9qq/aT0EYBkGbpj/uuIPU/zBx8r06dRfVVJAIYfDYjbZQcUKdENeAViRsTAXUb9bqo7kntiw3C4H+IbgWEgXi07kAH59sB8GTWPTU2iZj5DA/xDlAKDsGDA6RA5SVB5k8vz7Yu1MoALAETHO94HO0kE84VZPIYocZ1Gi8xHp2kG7Ar8yL9hHtgFGmZIkCLCY57Hbf8A57YupymCDzU8us7Rj1GkNUH4YEz17frl2x0xBETbp05YCrUeDYc9yJv+QjEjVTO9rRvf9Tj1p/zAzvuNht0/XPHflkCRM/We1yJ3/UjAR1K4CTIsOQ9uf0t/fFetmvkCCbj9dOuJ60zaIm3o9ptquN/riq66jcieUAC533scBTe5mLCJ684/pgS5qAka1EHaY/CbYMFXAN5jcSOm4tuOV8CmBJnX+Cn/AOuAJ1cspI0wJ+ICNp0x2MiQT/LFrIoqWIJ6QepgQINh79OmIKKze45gWN+VvhO43x98u8TcgkDmAdoE9Ynt7nAXaNSSCxazAi8RYCNuxBEXi+GHh/HCXUmoxpL/ANRSqW6ENpB08z2Mg4X8pSaOQj1WnYRy7Am/btj6EMn/ACgEWXoG2tyn5/LAM3iPg4RWzFNZBUlgIM2sw5XthQYALeGJ32HKIj3jphn8E8XJVstVs1PaYupuB3tH1xF4l8KiTVpenSZZSfTp3LDoBeV5D8QXuESK6E83WOgBI/XuOd8avvjJuDqRmFUgA+YAe8MCOWxiR2vzxqqCMAp/aV4k/ZctoRitWtKqV3UAetx7WHzxjHC66tmVNUsUDSQeQ2LHrpTUSe2Gn7aM2XzlNNwlMe0udTT8gv6GFzwrw2rUqMyR5ijVJ5hR6l7W3/tgN1WnlilFS9M+UVKFXAIIFogyARuNjN8I3CGE1gLKuZqBRAI06zpCjt78vrazvhXKrTRxlfNLA6/KFpghtV7DlI2PtgV4Xoj9mAU89t4m5WSJ54Aw1OZkbbW/UbD6AdcV8zShZECZv02+twB2+uJlaW3tEfjP9vniOrTawUyJMbAmRBE9bYCtlctMA79hYQLf0w6ZWmvlgldxBlCbQg6dFP1wm0J1bRJmCIj5jmOnvjTsppWlS1LJ0DYAnYTgBy1KQIJUbyf3R/iYnZe6j5HHKGkBHPTc6CL6YJEwRe89h0GDYqD/ANNv9gx4Mn/pn/8AWf5DACw1JmlSYJnfcaux2i3+o9Tinn6dM0WVXk2+8TNhO88wPoMMHo/hcf6ag/lgX4gKNltSGQSLgk846wb4BTaiQ2qLd+k9ee/85xXq0zJspEz7Qf62OOcxVZityR278uvyxGzhdERBmep6QLb9eUHeMB7KJ+7kQDAMQDPK/wDX+mOKjNI9W1/rsL8h/Ltg9SytOnUVKlM09R0glmIM7aWUwDtY3tyjFPj/AAVaZ1ITynckFfUB129XsDgA76hE3kg7CbchGx9sQVEbV8XY/h9P745rOTAkgiLzbuO1gYx7LtVqFQFpsrEgEWIIHNoggkGbXB2BGAhqUDBibCxi4m3zH6i+Kz5Qkk+ZF9tA/pi2KRMqvxX9N5HLbaxPPERy+YFtMxz0T+M3wEYzfLaZO36j333ncYs0q5kGTGx26k8jbkf7Yr1IWDc7cuo/tPuD0tbouSoCwCbAQY6XH6nAX8tmPhME7wRJ5+rbl+GJShIEgwRbt/DcbGwPzx7JsoANixli1+YH9RiWpF2NzvYnlb8pPeYwAziGVdWFejaqi+wIB1LvYQTvzE4bvDfjFM9TABArpusWMWYCeRBII5SDexwBSxKtGk+kkmbXDcoESoxnvE8m2Tr1k1tTakxK6CRZvgg7ydp5QehkNKbhKZzL6MvU0eW9anRqKTI0N6V1bwFlQeQFsKP/APL+JUqr0TXYVFBBSoqNJiQVJEkkaSANydicOX2Tqw4YjuPiruwtB0swWT+PyAHLAT7X+FDXTzKbqArEdJ9F4tcxPL54BQXg+czD+av716k+p39QkbQYk89I+6Y2kYveGs6+XqNTdAgjSxOldMfGTPbSecTOB9TjBYDWjyYYVKagyOZKwAwBO9vxxU4jRlfN1mpcGdZYhOsHmIafbAbDwvhVKGb1No0Ms2ggBpWLEkqCThJ8IVnNAstMsrVGJ0ySk3gqLgAA3jcEGLSL4H4xzFOk1BGJ1A6S3qIAAAAEfDYyTYfmf+y7O/vagaRaNJERo2j5l9yefTAX0rhmESQ197bX5GJxHVMKoJ0iN94vfpN7YauM0VA81IvExF52PubD5jphWFVGHXosRtMxa39euA5o1wXg7byee0c7bj9TOo0hej2Q/kuMnDtqawgg7kWj5fqT1xq1Lel/+M//AEwHLypLa2kyILrCiSxeJuB8Ptbrj5l65CiTVJClSWZVLFCw1BSed2naADfFw5RWJLDVIiCBYGzDaYPOZxw+UlgTDSNLEjdfVboLn6T2wHzLPe/mWgDWQRtM2+hJ5jAClWFXKLTBk6b9vvATyNx9MWfEHFv2ZR6gajkqoFoQXLBZMlRaep5CcJJ8SLQyjOrHV54TlIkNIsL8zgL1XhRpECq4AJEaZN4O45iATv0+S/Uzfn51ESqEWSTqj4FhZvYajqiL+pYN7BuPeKatVaNzAoh7ixaNBvBIsCQe/fAzKLJBUxUUqKaXuBtefh5n57XOA0+tm665WqM0EimZp1LBmKGV/wBRABEb/PHs9xUVBVAMg21A/wCe/YgEX6RixwXKNW0vVuaI0KKcMFBA3MyWIFyB7DqWzPCVgavXTMA6txGxkRadweuAzoKNXMiPc+0SJm/PBTgKFUDB1ZRVJJUiNLGdF4ZWB5EdZxF448O6U8ymXTSYYISPyNuX1G18Z3XzQoM2uYaDuSxgi97QLRz2M4DU/FWRrU2NTLjUhYM6rdpsCQNiDFuhJ3wuHxRSFic4D0hrdsTcF8eeWqJmSGQiKdUHsLEC5E21R0kTtafiyyYejE/x4CmjAsJJvYAKIkAnpz5G344ny1MKjaTuCekjqOcTM4oUEin6tmMkAi+m3W03PzGLPD1JADmdtIEbWOw6eof6R0wBilQ9E6ioBJINgJCyptBEk36jc2x4oCDfkCZsL7/jH4RO2OstT1KRMbC9j7xF4IHzGOhlzBJggc+cnaR/m98AN4nmzSy1VyL6ZAFumw5bD8MB/tUUPXoV0b016AdSQCDz5jowMdTj59oAqaKdJQwDanffZRcki33iY/riDL51c/ksnQRXFTLA69BBeLi0gAA+n1XA5zYENa8OZdKeVTLrANOglh3EnfqxJv1wt8WfVnhRMEFlYLEgrck7RAKqPzwNyuczb5lKlOiquAEJNRTrFhpbvY6eUz1xNmgG4jklIcMjOASrL6SjMimYkqQ3Ub3wDrS4etbLqHJ9SA+x3t7EfhgDm/BVKorh1QORDFUAkEyHH+KRvyuLjDZw+DSWI2i3KDb8IxHmaPmpKtpcGx6Ecm7bSPbAZh4Q4crHM5JgFq031o2gC4sZ7/8ATJE87RGB3BGGUztQPMqGLCI3khbCNyOx9ycE+M5k5XjNGu2pPNCh133PlN7g+lp3sNsfPtE8Ov5n7VSKmfS68ww+H6gxHUdxgCPC8zqrGgzD1K9Ecoai+uiY3Mhh+jih5ZLE2kk2hSwPfkNiJ3tOKnH89HlVR6S6pWEmbgFW9zK0z88X+MZkM9N1stcLWAAP3vj7Tq1R/bAcFdWkNaLyu1pEWPODePyGNY/ZpCkGCoibbGJ39hjKKZbWsmCZ39jsetxHt2xravAGAjfLuTatp/0KcVOKZtqFPW1SQLRoFzy52HXF/wAwQSTAG8mIjnjMvGnio1GYISKaCwPMyQzMBupBUdgZsTgAPGPFoq1Wqlf3jJp9MQBAgST/AKv9XcjCtnM7K1EJYqx1C9hAtJtyMb8u+Is1mF1sYgBiQARzBtE7D8uYkYteGOCVM7V8pCKaj1M1zAFrAES02G27e2ADaixUSRNokkxaBvbe098at4G8KMFFSoiCrsNYLwvK2oBTvtJ6nHzhXhnLUbZcPXqLKtU1AX5ifgtERfvzwRqHNLAShUMbqWQC2xSoCCD7jeBBE4BkXM1KGkVdLU2aA6jSEt6QRJgWAm9yNscZrj1IEjVMGGABI73i5HQdwbxinQbMVkK14p07jcF39yJRDttMkctsc5rOUKSlA1NABEatvczJJNzecB88Q0DVyz+WAWNM6RPxjYDkQencx1x+es6586SBImA19p3HPsD/ADx+geCANSYqwLLUJkX1bcyzG4JG+/IbYzHx94ap63qqYZmBEj0gNA2iRfV+PQYBbTOpXVUJdYliZ5ekR/CB8V/znFAUaZ/7n/tn8ZvgsvDfLqVKCSYT1GY1BfUewF9udu+BqVEgSRMdG/rgNHqVLSIEEsOvW/QgAf8AOLuXIUxGpgb8hee/b229sVWpwpgCNMwwvsQOfvizRqLD3jUTMHaDa0+31HUYAtRrKwEg3AJA+f8AP9Xx8bNrSRqlVopASRG3La5JkcufTHzKVbC7bbkdN5267WwP4rmZpVGKHQgLw0iWn0XJtJO569bYBT8YeIGq0aYshdyxBgN5ahRTnex9Z9x7YteD+EeVS84lkdxEcwsyAdpmAT7DHOS4CWWnVq+upqMAQdQX0AmWsoMfUbwcMeZdQIsQCQIBhfa9untgDfhtj5qCSfWAZAvBHTn0+eK/GPEQzHEKejT5eVdhqjVJ0kOw5abqovJ9VsVsznBToVKiuKZSm5DdGj0QIuZiBhd4DxGmihFDOLWBAIgSxtI3Zvl7jAaRk+KtTp/uwpkh21TBU7hTMzHM2Gx546TxXl6pKUqtJa/p9IdGknkJIVjys03HXGX+KeLl9KB9IFiiXDHkWafXEze28AYFPwzVTFVlWkCCfVOqNwwANlMzeJwBr7VM9UeugZGQrZS1pBuxkEiCwHMwFGHrguZ/aqNNm9VOrT0VAeTLEHqG2NvfGd5nj9evl/2WurMzH90+ksxIgqovLEiVnlzmDhg8CZ+rQoZpGVlOXZXh7EBh6gQeRAJn23OAl45wgjJTu+WcqZE+liJgf7SJ2HTE1RjU4dlqurSEqFWIANiT3tfTEHn3w1VdFUuhgrmKcjn8SmZv0AwqcLcf+F1KM6WppUbSBF0YEm3cG9+eAgylSXW43i87f8RH98a6DjJ6JBIJIAkEyN52HsJxqzLbvgOK5UqwaNJB1TtEXntGMH40zo71DSPlVG9MkyqkyA9+dpO+/MX2PxTV05ZwD8ULafvG/wD7ZxmHEqL5mqmXp3uHdtgBzLE2AAj8MAl8QzdLdQASBM8iLWjbbnEfLF/gGbNPK5llqaDV0ICpMDUbjmdpHtbEXipqJzBp0G1U6aKgqC4OkX/zS3P+2IfIX9hDgqdVWDNzChgT22n2OA2Lwlw1qFJdbhtQBMbC33R/Df8AU4K8Q8QUqS6ndFHUsB+vljIMr4nzBy4UVqh8tLGQJAmRZfVA5mZg3MYH+K9QaixMCpRBli24J6m0W+vYYB1434zqZpXTLsaQnTqIEnoR/CN77+3Na8O+EKmaesK9Q+Yizov6iZhiT909ef5i+B1gGV2g6QCyyYYc1mIkkAyeYxqWUzVJzSzCm4mnf0kq0EodgHBggGO2+As8D4xqGllCuligi4Fg68/l+cRgH47oZWonmVNLlZgBtLD+KSTIXaRG/vgtnOCpUcsp0upkWKsJvtFxOxH1vhZ8VZipUenSLea7ek06YDCdwSYBibCbc8AB4Zl9OVq5pwJrGEkD1AkgiImLHbcQMcr4TaBIAPMFdjzFrYvcRqacupQB1yYBBZjpZ9oU8yu4MXI6XxnlTMsSSzNJMn1c+eA1BEkeoGQSI5ejvvJ6DlOLGWX1GQdwCPYwT0n8e0YrUsxqJGobASLGTb8PbcjFo02gMoBPQTz7e8/TtgL9TJF6RuVnaN+Umdtxy74qcay/nfuwYpsV1za0grvuCbEf1wRyNcaR6dMSQBO4iLb7z9ccVk0g6gtyBHaYEnnYpz5czgA9LLFKgOpiApVL/DqMmx3JAEk9+uO2rXAJB6G8iLHnaRb598XmpJIMEG9+5HPrf+ePlXJjWCTuD6e1jt+GADeMamnLIpBX96BqB2gMCSBveP0MJvDMwzHyl1amPoAX4m5CLx1G467YOePOJfvKdAMIUanAkyzfCI7Lt3a+L/hGhTylN67j9+YWmOSgzqMk3blzsOk4C3w3wgmUXXmG82tAIUj0J0sPiYdTbptOPlWsTUAe7BlhTcsTyjbUdr8425UeIZ/XNRmEKJmx2O8zY9JwP8PcQFTNHMVWZUoQyU7+uoToprIBG59R6AxvgNY4R4fWkhq1vVVu2sgehSJMchbc8+wthU4f4lTNZvOmnApHKEAn72hj6iOkOR7YYOMeMPNpZnLUULZlVamf4JIhm1dLtANyRy3xjvC+KPQStTFNw1VQmotGkBgWF+oAXlz7YDUvD+efy8tqmadRkPsRqQ9xFtzY74qPkXpVM6F5pU0j/FUMgz+tu2FPwzx5tDU6jtCsGUmT6oK36XJ/DDPl+Lec3xKDUbUYsYRZ+tgB74CPLqWbY8hJtsb9o5f8TjTs34gy9IkVa9NCNwXUH6TOM2prNRaZ+9EWJgSF3iPvAQY69cGG+yGncjMVFJndQwF+hN46zgLPi7xAKlNTT1eWh1FihEmCFVQwDH4psOQ64Rs/nKiZbSFOvOL5hYA+mlq9C9PXGomdoESZDknhlhWGUeuKganrHoMiCRJ9RGmzc9yBbCr9p5AzVOjRpufKohQq8xuNvVAsD8+mAQ66kML3Y7QbA79Lnb5TbFlsyxphJK05BiQQSdz2Aj88d5fhtSNRUIBOpmMARG03P43OOVh9cyVVYpluuoBRtHywHGTrurK1M3nSJIAvAmNo6za/vglXzXnImXqIAVMUXMekm3lmwhdoNoISQL4GUCVqhgBKmVFjcDpG4NzO8RiPP13qPrkkkk23mT9bkXwE1TK1aBZWQqynTDGxk3AGze3a+LOV47Upy0FhUhXVpgi/L7p6EXB2nGsZ/hlLMr+8py0DWh3MgeoHk4tfmBBG0J/GPs3ZVY0P3qG4gxEbg8wd9to5RGAtZFquZpEZTMCqg+PL5iGanO41RLDeCCJ+mPZup+zKUzVajlgyyVp3qOq2AHxMZ2uYtzwo5nODJsNL/vgfuGNPIljAnsvuDtdZrPUq1izsWZzLFpM85PUAScA7ce8Q0c5RRMmlVPJfV6lCqwggn4iC03v3wt03kA+XUuOVYfzE/XBnIeGRl6KZs6cwhVSUVmEqzBdSxcsrC4PXE9Xw6CxKqoUkkApJjlPq3jAMvD+Eu/7w+inPxuPT2AHxOxPIb/PDJla9KmpIonexdyJEAkkAwoE2WTM3O+BPDzmTmjUzbrWEeimvw0/iEKrALN09TEmxve47x14pfK1lWki6SgeCmqVJNyDEaT6YHMMT3B3qcGpkB9ZQFhJsV3FhMKVHYHngFxbI1aLhS2pTs3IjmDYjUNKyOhGFbw5WyYqtUzeYrtVrqyulSmwhiRIhQQN5WNhHyKeH+CUaVSaGZp1hB1J8LqGKtEAQ0aQOUasAUo05IdgYUyBsBe0e4PyjEjsBO02PfcCJ2EjHdRBI2AJvPew7XIxSpVQzbSfSDI7Qfcc5wAPxvwekaP7QGK1KYVQVgggttHUSSDY/WyRlKpaBDW3vF7A/8/1nGkeJsszZGuAJ9IPq5wwJI6bERjMKbFQSJG0+2xkDb+5wF3PVoVUi7W0z8I2UGNz9DHK+JaWSg6VYoQ4EgkgEDVIi1mYRaR8iTSy7eY3rfUCRMiYiLX5hRHS2DXCKRqVEhB6qjMRAkywtO8wOvMd8AwZavozCpqn0HU3Uye253/4wM4lwYefXoEmzqUJk2eCfkdTe0HYxg1nqaQtdRpJzRS0/Dp9P4rO/3j1OPnH4p53WCJqZZCCTvp1fiYnn+WAUcxwSplzq9TUhux5Em4ZZsDESf7YaPDtEOpYAiAF6gGQxg7N0O8COZwx5+RUMQVrUUeCLWJDWEbyPfEbUpEaYgWgRtN4Hz64CjlIWrSImS6g78zzveDzj+eNZYb4zOlliHRVMetZAmwVhMfWDhs8X+K1yFHzCNVRjFNL3IuSYuFA59x1wBvMV0p/vHZEAEFmIW28aj+WEjxV43yCq4p1FqVXTTqprIuJAZ7CIO0nGZ+JOO1s601idRPpWbAQDCLcCSTvdgR3xFwnJCpUqgiNFF3YxvoEKOhloHWBe5sEGbzBrVIpq12OkKRB6noTFv+cWeLeGny1GlWrAp5jsAt/TG5gR9cMnh7LeXXd1dQ+tygiVKr6XBSQIOlb8hN7DBvxZnf2yiaLIoKuDrkekgkG17EEgwwsbwNwyVCJut5Jj3E/Pfl/TF/K0G10iFBXVdtyVUjWWEepQJsBzPybaXAKbMHeiS3l6AAIAhbX9UOBGqOtgb4kyfhinl3ZPMJDAWLKGn4iI6bXETEEDAFvFfjqlRpUwlMNXqLMElAkNpMkeonVMARtM9UriPE6+Zc+bUYncU6dlMWjQDMnqxYkRjnMZQ57iBUnTAAnb0Uhvf0+oxt1GC/B/EtKnVFDKpSEvDVnBYteCRB9K9BN95vYF7iPgysE1tT8tf8UAk2gKAxY/htiLwp4eqDMpUcQikkkmNheZ69N73jGj8RzdNwtSq8IskazbrqaLSTt9BhI8T+KiU/8ALWphtHmbEtFtA3AgfEeeAG8eenSp0ylY1Sb+USStMBvhUj4DsOtjIuMDqniiuSTrAkzEG2BVZtvVqO8G2+/c49p6lgedz/TAbzxTU1Al1VQqkkkA8rxYyen9sQ8a8N0v2ZXdHfyRqUqTqH8cFpkQJIuee+6JmPFWayq+TWfzKTfCzbgbiORMxv16HD94YrHMZOixeooCwp1Ac7AnmBA72jngF7h32f0WNOumY1UrnRUolXAO4CkaWIaIgATPXBDh/h39nqlho8tABTHxPsS2tojUx30mwAUdcNud1rTZw4NvUYjawG2wnawAk74GZer+7k77GTznAV8xVIIJ3MkgT1B6W64rBTF+ZIjvYycWmratPpHsR7qRblt+jiGsgIW7E/zG46dCP74AT4rzHl5GrP3oVY5SZO99hH06Yy9GllIiT7wI7cunvjQ/tDon9jUzAWqpP0aNuXL398Z1SqKTYHVsOnSfn+eAnyr6QwEg3DECIuOfKL3nlh9+z3KKGokydKFhy+8SP5/jhDBikZaZmQL3Gw9v6TjWPDqrSoqQRK5cGCB/DIvEi5/A9MANzdcrka1RgDpzaPEHaYjbodu5x14vH/8AjrCSrUjTvYEj1AT90xqI7A9DiE5wNkc0DDa9EDeLnad4/li1x7NmtwSm8DUjU+9wdBPK3q/HvgC61Q1DJsCWlGUkbCCInnY2/wCMey06oBGwIuRciPpj5wjKeZw7L6YGl3JH1EDpupH98RZvOpRGqoBB9KbSTuBPQX9owFrKpFVWB03XnymJ9o54UPtG8RftWaHlNqSmugdCbl7ROn4RPMA4scR8VPUpHSgpiGJlpJ3hQRYAwZBv/NMNQnS2x684MTMbESJH9MAT4DkyX8wn00abVD6t4uATFzqi/QmOWDPhXKvpqvBJekqHXsZqCR1sNWw2J3xV4Jl9ORruSAK1RaKcjAuRbaY25fLDR4WyKonlOCRVU3kEDcEDlqgsbdPbAXv/AAIGmzMv7ylmKqkhoOlzqUgi0GVEdyMccM4aKqglyIJNgk8gZYrBBt3sOmDHhoBvNR7moIYHk9OKbfVfLcfXC/lM+2mrTi6BqemIlhzJP4dr88BfNKhTqV/M9C0tDPUqMT8QawBlYA0bCZOGPw5odJFIoCbBgobSRKsy7pPJTeI+WQeI+MnMZsFCYcI5SPvBY9XMlTP0GNZ8JcUpmmokIWvoMzOxJJJ1Ekbzy7HAIX2t8KNDM0a1I6TVptSMW26RzKsQewwkUaq5eirmfNe6AgAAA/EZ3m4+vy037YAKoytO0+aXJ5Kqr6yfw+cYzDjGXZ1/aCsUi3lrJEnsBvIj8utwG57OVKxl2LbwAbLFyBeB/PF2qwXh5vc1k2MxCW58p27Y7fgrou0AjUDc2G4A+9EQdM7e2JOJ5YDLkC6go4YXmBH139/pgAebQv5dv+2B7lQR/T6jriuKZN/1+eCuYp/+VpPuRUZYHOQDy22JnHyjQGkSOQ/W+AvUsqXf9lYlyGGkwT6R8Qi0+na4mY5zjacvkmpJS1SqAhSilQANl1ekH+FdKRykkWCL4I8LZivxBc2wZKKEwXAGq0CF7m8/2w9eLfENJUaiAarW8xU+4JBImY1dBPvHMCVHTUDJUACxuLLvEdOhHMHC7VyXlsUaTEi+5tMyPr8+5wX4Tm1LliyuBAAJhlgyRpb8w14wKra/PbV6mmTfv0MWgj5DAV3yRDLO5n4hEA3Hte38tsT5jLys9Cf1+X4xyxI6EXBFvkLaZ5m4j9RjyJ6dMwTaBa33hc9gO3ynAU8tlVrzSrIrIykMoMgyBABtcEmDblG2Mh4rwv8AZq9WmhLrTYrqAuYMA9uvvjaeHU4rLvefwEkwMIX2scF8nNrXUStceoXjWliOtxoMc74BMXLmwDfFAEHr72An+XfGw0DppOQTOgDa3IA9tr+0bTOScPAerTF41gG55GTF9jYnv/mGNUObmi5JAAX1QJtcnYbxH4YBZqkqrAH4mA9JG07/AC3xb4Z4czFTI+uFpv8AE1Q+WNJZGGnVG+gRHU9sDBnNII0jROwO8Xuevw3vucWvD3j1qWZdf2ekAWKhqa+WwBNiQsq3L4lJ3g2uD7w3KfsuQ01GANMkzyYMwMjnYTyGxxmnFMw+aqNU1QANK0yQNK9RcwTue/yg94t8Q5iqi0mSEiW8pdWoi14iL3A6x/DgTwLhFapCiiadviqemQLm29jFx174ClxAhaIVdUsTLTePiPxNb7t9uXXAcodCA3JIIMiRJBvHX/FG474KeLqXl1jS1Byi6WCgwCYJF2J6X7d8DnqBmn1FoO8wByvPOfoB1wDpm6IoZXhqkfE7O2/OQCQDczp37YYsrSPlxTKCop8xATAksTHsSKqHpqnA/wAZcOtlwrCKeWT53Bt1mLnvizXzxpIMwVZkpiHCm+hiNTAfxK2lr7CfkEua4qKNRc0jRTcqzA/den6aiNezNTJX3p+2KnjGn+z5g1VeaWaHmIQfSWi/1Gkjt+HzxdnRSmogFWjmF/eICVkx6KybgOLA22N9jHeWWnm+CpQL/vKYdUaDINL1DnIOkiOoBwCXwXMGpV0qqszuGJJPptyAIm4nfnF8aC/h18vL6WqdWT1MLROkibWsC/YYUfs0pqcyAYJZwbjoLjoCOeNn4lnEpU2dyAq39+3cnpzwGO+I6pfKVGNRTdVB5aWjUqyTZoB5Dna+F3OM1XJAhtRy5BYHeGJGoTcGdMmL6pvJwU8RUVby6aD0tTLqLn1sx1N0kxy6dDhf4XxdqR1fGjStQGSHUiCp57TfuYIjAG8nnRWyjEmqatJdVivqB35klbE7WhbzbFXLlayvTSAKyEQw2dQCTuSJkntgQ+QbzNVAfHYJILBTYDkG5CY3i2L/AALK1qWY1V6LoaaEwylSbQAeljvvbAfMzw10yjIQbMrCN5vqHtB/DFjIZEGlTOndFP4Yt5rONTq8wGvvYCwIkfq+CPDaH7mnb7i/kMA9ZrxTrpaKTaXeQXBEoN4ESDUI/wBtz2wn56pUoA1aFJiqdPUsj+NTtqG7AyTMycCGrVdfktD+ZdHaAGO5Qn7tSfvDfp0ceHcf8qaVZXDkaSr6dZ3gBjIe1xq+oE4CTwX4kGZpBqiKoLQ0wQQxC7TIEkXawkiL2M57LJoKwF8oyvZXkEf5dWq3KwtgB4L4RTpVczVpsHo1gFY3Q02XUaiuh/6ZMydx6T2GGPMZEmkpqzqU3YmCaeqxPUG1jcHe+Ao5etPqgyd/mW+XMX7fLEtM2JJ7zuRt+PfEdTK7douDzGnt1n3x2gA1FjpAkkna0zeYta/bvgJODUP36kyQEcA+464XftszP/l6NNRepV1f7Vt+LYG//wBjVDV8qgaKE1CorudQVCBpaJgtF5Nrx3wRznCDnEU5urqKiEf0wxaCwVRBEwu8xv1gMz8K1Cc3TLGApnneAQB8zh0z/GqdKgylwC5JMAExtsDuen8gMA83k/8AwvOk6QwNIlCdiHU6TcQQIMjltyuEWohZWZvVMtYEk/7ufM/0wFjPcdM+iQsD4tyOkc+fPnyxwvpqKYYyAZHMe/I9NpnbfBHMcGy70DXSvqbSSUmCLGAUG3Jd4v3xU4QxrnQQFYXWYANoImxPOPmMBo/g6n5lJjq9L0qgn203mZkgm3b3wQqZlaavVc+ikGLE9iTHUn0j/diXwLlYyoEGAKlpmxIi/Xlgd4h4ea2XrU1+PSHC9wVOm0Enf5kYDMM9mPMZ3ZhqqNqjkCTPuIE9Nuwnioyq1OOUMb7yRN5tA/Ee2IKtONdtJWZBsZ+f1uenS7Z9oPDkoVqWkfu3y9NgOkjaZm5BP4YB08pa9JKuoEVKAAIEwwkEWtB9IjqCOkS5N4paHXUCGVl6rEN+E79Zwt/Z7xcOgRwXGo8435czNtuvvhs4pwpwNafvF1DazAGZkRcdxuJwCXn6Qyyvla+qrQb1UXiSgNiY++uykRYjYc/uS4YTwzNKDBo1BUF9xpFwREiNUHp74aM3wenmqXlVCgZLo0/CYg+4Igx27YXPClV6GYrZWq4K1KTIsEGYkg9D8TfXAS/ZgqgtVqMAw1GSJm66vmLf7u0YP/ahmWfJo6glEqnzAORghCe027au2Fbw3w9tOmoJNDMQebACxE9Np3/DGgcSpCpQzIswqUnkRMMFNo6bHAZWmc1D4vUqBVkW3EbfDufod4wu57JMjMrK0rdgBAiwmehJse/vizpFtJ1Wkrft29uuGXiNNK2k6Zq+lXCG4Ec4MnlEA88AipmXSykRPv2BiNp+vzwUy/FqgS7akBOoWsTF5NzPbcz1wzP9n/mJNCoNUglW7TuQCQZNxz7GMW1+y5mUFmpiIgBBvznqBfrM8sAuZg06yejWTJEKCb9Ij2PWMOHB6iHL0ZQz5aT6j/CO2IW4ClB61OnPpy9Iy15YNUvbYmAJmw9sFuFNqoUmnempuBzAwBTM8Ep1ctUpwrB1EgbzAKMIvqiDPWcJFHjjLVXKZ7SaiHTRzDLrDrb0VQfjRuu4JBwx8C4k4p0K0/8ATPk1hpjUpvStydWLKNt45jE/jrwoM0mtItfaY5z+Z/5wHynw+vlswuZRT5ZHl5inqLwZGk6rzFtJN4ieeHXiTa8srgbgT7NAO3Q6Tz254xHK5h6zBKzlalLTTcglS6KYQkg3PKTNo7HGl5Lj7Vcq9AIZRdOubALcH/NAJsDtgBlPi9J7aoudwR17QOl+h7Yq+KKk5etDB1ZYgEggGbxB7D/UZ2xIc4kBVqBQDJ9MWi+47/j7RRz9HVT06qRQiJ1RqsdUA84kAe/OcBmVCgGIUQSNgLXMSfrA9yPbD7wiq6sgdKagLGoC5iAFHIkWESb/AIAafhWoahRFZ1ZtwuuBcICbAGJm+xmLY0rw94L1LVGa1aJmn6yIta0SCpEgk78ueAWftg4XUIytby5pimqFuYYnUFPYi47z1jCrwLw+uZBbYAzbne12mDy2784xqvjGtl8xlVy611aLhgwsVBCyQAsSbgRaffCd4Vetk66iEZKjQXFwuoEkr64jqWgLBnoQRczktFdqWzK5BDGDAmZ7x22xZq+G6wAjWYNjo79Z97zy9sNvinw3SGbNZ6p0VWFQyLECNcHSJlhaANjvhl4dnclVUJQoFajoWWmAXcKLamg6aanaJm4+QXvA+cUKKJBD6WabEWiRY3uRta+K78RSWOhhBABAkcz8okW7dzig3B1DGCqujH0kFPe/LflvIwRoUwLAEHaQdzt903+g/HAZt4mywOcrwA2pgRBJnXBg8xvyEW5yTh58R0f2nh+VzMDVSHk1B3X6G8T8++M845mi+ZzDSPVWaGueoGwvEA2/nh3+zbjCHzMpVYeXmE6j49jB6m2+AC8HyZpVdKj0EjQQReN/rc35DGm1MlVq0NVN2SpuCG0zfaRtaR2OFSp4d8pilQjXTNrASP4hzk8o6dsGODZ/ynaSSpYaQssYAt6QCZi3/GAizzcUFzUpx/ipqTbccwSRz7YSuJ8Xr0M1Sq1gvpIOlVVRpJIchYAEjnh/4/4qqIhOlcsDYPXILRMEikJaek/OMIGdzIqKzOG0kyWc+qo219yLj4Ry7xgD9SoFzDFPUM3T1KACJKCCDHbSYn5XwwUMxpVjJgqYHuNj7fz74zDK8cqUlp0qkaabqw/iUXBA62JEdvY4bvEnEfLyoWmQPOYKGnZdJZiOthz6+2AScyGViKbnVTAloAPsLWIt17Y0bwt4QptltQCq77yqvGmQAQwJEi9iOuM68P1FJmosgmZHKx3GwHQbWxr3hZy9B11gEWlTsPukDkex6YAdWo6SEqIQUG6yyjoVDXj/ACmQbchM9DN1VUlSKw3ALfEOcM11O/pYkG3qGBtHxEajmjWAXM0WhSDAee/RhG/+Gb2x3XqtSfXTG5OtIjUd5HRrMJ5x3wEWYzi1Kua0xAp0w3IiC9iORE7HriPhafuKUgk+Ws/QYrUK+upnKo+FzTCE9AgJ9t/1GJeF/wDQpSB/013B6DvgKf2d5Vq+VzeSFTS5PpYjVBUztb+Eeq8QDyAwzfZ5xk18u6VWmojlWQggr15XEyfke2Evw/nv2PjA1HTTrKPxESbRYgz2wV8RVm4dxVqygeXVIZgLaledR9ww/EYD54o4UtLM61RZLDUCTeYO3QiTvywV8LcCDZfM1FqPr1PYEKpt6NlBiNO55dDit4ypeYKVVIdGWVIHsV2PS2C/gMMlHOSD5a+oNBNypLKLCRsf9WAEO7U/TpLVH9K00lj3LAOfSJBJi1uuLD+EazpTdayl5Gqm9MBGB5G+sXhbm/bFPJ0JzTjNgF6keS+sPTEmFC2kQw8ssCLm4EjDdlcxLBh8ApkkW+JGUwbTIkjvBwE/hmstSiIoeQyko9KANJUwYixFt8ffFGYmlUooQpSmKjEx8Or0ja8lWnoB3GKPih6uUqrmaADioQj0mbTqf7jqSIDaQVI5wm5XFHi3izzi1DymSUJ1k7gMAABAkEwd9hETMAP8YcDNGmlamNN4dQSASVB1AbKdQIj2iMCvDdJquYFdtTUqasANMyxIjVBGoKBq36d8P3FKCVKVNa+nQRL6vhtpWCfc2M4pUPs2FFi+WrmmrEE0nUVFtvBBV1kStibMfkAzxFRrZiohpIakIYEKZAMEiHMi4BEyLWvgDT4RXy+YWquXr0oaKvl03OoE3a1iALxInmOupcB8PHLrDOD6mYxN2cyxPzk/PBTyOmAV+GZ+kxaK6vf7wCsIEQwIBImPUfnEYk8V8Qp0cjVriANHpIA3awPy3+WGR8uJkgH3E/njMPtt4lNOjlFYBnYVG5kBZC26TJv0GAx5ACC0n02Anmd7/wAsGuG8OnLeZ/6bamgSQDsfaYkfyJwOoUy4anqBAH3RcQe3sL3tho+zrNIMw1GsDpzKmmdVp1foR84wBDh32hVTop1vJrNsjVKYJAIkSx6/jYzi9VbitYkKDSBb/tJ5anvqAJYdDN4HXCd4t8Ptlsx5bgwTa1mG5I7bgfOMW+B+OM1R0IlaVU2Uxp0jlf5xtgHPhv2ZARVzVRmIMm5mfc/nhR8W8YT9o00Y0Uvgid7STa/vO4J6Yn4r4qzOaBFWqFWTKoNOxBAN5NpvOFD9oOs8yuxMwPx2mP1IwHNR7+rmbnvvE/rl0weq8VnI0kafMpuQD1SGH1FhftGFyhSZ2VQCzEgCL3O2255YdOEeDaldQ1N0ZiNLozBWBHUC9wI/DACOGei8a73E9ZsOxAPuMNPBeInKuKlM6gTFSjctHVeTbSLA8jvbhvBuYXehVH+VVdexs4lhJGIKnAa6xFNxp29LKZ3t6ibXgj2wFzxfw416SZjLNqemJEH4lF2HUEETBvviThfHBXp06xPqaFYTfUpHfdhy6ziGlTrU/XWpojNGo1cx5TMRcHRTEs3eJ5XwBr5lKNUeWhZy3mU6SvriqfvFjBC7ELG84A1x6oaATLU/jqMajkbIrHaZ3gBf9Jwe4XT/AHNL0/8AbXtyHKbYWcpwlqdN6ldprEGo95CruVF/r8uWGLg1f/y9G/8A2k/+IwCx4t4S1TSbaoYK15Ggnc87H8upwXp8THEOHK9UA1sr6aoO7IbX/Az274+eJKOqgWSSUq8zta/O4vt29sA8hxBsvX85QCHGmqp2YHeQJgcrXHywB2hUDZJqQOo0XV15Eq249gSR88OnAvKfh4oax5lSkvmhWGsedsSOVjYxGEGrVWnWZKZP7xFVJvZiCBB3O6yP+HrK+EvQULskqykqSW9RDSp1eiGANiSYucBlvDKtVy+V2elUZ6e/IlKp1EXUtpf/AEk40Hw3mWfPV5jS1KQN41BSYIEEb4U+FL+x5mplM0pYgl6dSDsUhovOll1ddmncwa8LVly+aZ3YLRUhEZmsda6hJJN45dd4tgH7i+QTM5fTUBZfS4uVMi6mRBkHCPlOGZhM6aSoatGrJDPEKDAddZk2EtG7ECIvhrynH6DaqRqIpWVBLAAgfDebEDlvgflvFFBarU1qKzao1GooUD9b9T2AwEnjwBaAYtCo66l5NvA+babHeMEPAueerltbqQuohJ3gGD7rO39sV+O6SlQlxp1UyNKyQF+Jp2LXJ9gMCfEvEK+Qp0hlmC0SIuoaGtzI+8JMdQfkGh+cLwZgwff+uOteMdq+Os0xE1yAVuANOknnYbbRioviHMuYNZ4I+IOxG07E2kT1wGy5vOJTUs7qqi5JMWG5vj87eIONPnM/Vr2+9pDckUenc7QJ7n3wW8RZ/RlWWSWqwoLFjM3PcGAfmTgD4YoeZmfKaR5iuAR10sV/msDqemAH0Z1SLsbQBMz895xzSa5vpqKbMDeViAJ2O/6GIadeIIJlSL9IN+d7j8sN/ifhOms1ekp8uvTWuIAMaonbaCb++Ab+G5pOMZDS2n9qogBjt6uTf5W37GfnmXFeEvlX0vc6je+/bn+ojHPC+LvlMwK1FoIseYI2IIJgj4enIyJtplTiOU4pROo6KgFyAZU8pH3k5g2OAzKvWOkBQF3Ant84Pz9ueKuYAU/nzvztMn/jrht4t4YajR/e1KIBkpBZy0TYQLTf4iPwGFLNxM3m1o3ja4Pv+PbAWOAcS8vM02IJAfp1Fm3tBMzjRc/laekaQRCgalJ1TYEyDJ9u53xl9EmzFgDB3k/OR3+ntg5S49WqLoqVCyiyRpE/OJJNx3+eAeBxOqBNLMVSi2J1KfVIDbgwASRGAvivjObo0wUrvBnUT8QkemOXX6DArhXEgaTpdYkAGLjUIM9vx+eL/jHNasnJPNbdDz27/WMAgvXZ3J1SzG+ppJnqT3vhl4JnnoUzpp0cuQYepVOtyDcBU35zYQeu2FdVAJB+UD6b4sUqbU6gNSnqP8LBlDcz6gR77/lgD3FfEQr3LM1JQISBNVh95wtkSZt168nnhdceRSkQfLWRI6DGeZ/ilYJC0KVBTsUEmeUtJjb5R2xoPDqg8mnO+hfyGAioZOs1NlbSTpG5N20xNgIMAdb+2BR8M19BBRWgn7+4Ow29/wAMfcewE2U8OZ3zUbywY031rI07R6ot/fB2tw7ijMCfNIG/75Nx/rx7HsAC4l4X4nUzOryPTpCgmpTMczH7yd/zwTp+G85l6DrUpmrUrSf+zAsFNy9hIkALMhSSMex7ABcp4TroSz0iQiNpE04LEfeGrYGDeZ+QwRyXhkvSasEdK1GkHX1J6nAOoEgn92QBKnqOl/uPYD5m84Ckii1N6g0socaIMMG0qQCTpYSYO9tsH+HeLKdekMtmtR1gLq0/ePw7E32IMRyPf2PYAbW8G0aQDPmGgk7IQREydzfbluTvgTnMzSQlqLFl2uCP0e+PuPYBV8S5x6jqsbctRiYn+e/tiLw5n/KzNOqfhpsCRvMbc9tIOPY9gPviLhgoZmvSFlL6lNrBvUAOe0j5YevB+Y8zh8OSzZZmYEwSUM61k/6x8sex7AB/FfhtaDipSANBxqVSduv4zb3wo5PPPQYPTbRDQN+W4/l0x7HsAf4lxVqtFUks25GygkSDc7wR+pws5iRvaTcST0jlykGb8sfcewHxssAROwHOegA262xayoFMkxspK7RtB5e/09sex7AfeH5gIGuCX6SJUXYe0x+PbBTjdY1MpTFpkAxa4mPleMex7ALOmRJmNien8zywS4f4ieiAkK6fwnv0MW/45zj2PYD7nM+jgsilR95OUnYiPhNuW+HWlWhQL2Ax7HsB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3076" name="Picture 4" descr="http://1.bp.blogspot.com/-tcyjkH-Ju0A/ULUHKebHK8I/AAAAAAAAJts/6S3YqWaJJN8/s1600/jeremiah-warns-the-people-of-juda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4130" y="332656"/>
            <a:ext cx="3948063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974128" y="4595214"/>
            <a:ext cx="394806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>
                <a:solidFill>
                  <a:srgbClr val="FF0000"/>
                </a:solidFill>
              </a:rPr>
              <a:t>Note la actitud del pueblo de Israel ante el llamado de Jeremías para que </a:t>
            </a:r>
            <a:r>
              <a:rPr lang="es-CO" sz="2400" dirty="0" smtClean="0">
                <a:solidFill>
                  <a:srgbClr val="FF0000"/>
                </a:solidFill>
              </a:rPr>
              <a:t>enderezaran </a:t>
            </a:r>
            <a:r>
              <a:rPr lang="es-CO" sz="2400" dirty="0">
                <a:solidFill>
                  <a:srgbClr val="FF0000"/>
                </a:solidFill>
              </a:rPr>
              <a:t>su </a:t>
            </a:r>
            <a:r>
              <a:rPr lang="es-CO" sz="2400" dirty="0" smtClean="0">
                <a:solidFill>
                  <a:srgbClr val="FF0000"/>
                </a:solidFill>
              </a:rPr>
              <a:t>camino y dieran buenos frutos </a:t>
            </a:r>
            <a:r>
              <a:rPr lang="es-CO" sz="2400" dirty="0">
                <a:solidFill>
                  <a:srgbClr val="FF0000"/>
                </a:solidFill>
              </a:rPr>
              <a:t>delante de Dios.</a:t>
            </a:r>
          </a:p>
        </p:txBody>
      </p:sp>
    </p:spTree>
    <p:extLst>
      <p:ext uri="{BB962C8B-B14F-4D97-AF65-F5344CB8AC3E}">
        <p14:creationId xmlns:p14="http://schemas.microsoft.com/office/powerpoint/2010/main" val="1918650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976664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b="1" baseline="30000" dirty="0" smtClean="0"/>
              <a:t>5 </a:t>
            </a:r>
            <a:r>
              <a:rPr lang="es-CO" dirty="0"/>
              <a:t>Pero si mejorareis cumplidamente vuestros caminos y vuestras obras; si con verdad hiciereis justicia entre el hombre y su prójimo, </a:t>
            </a:r>
            <a:r>
              <a:rPr lang="es-CO" b="1" baseline="30000" dirty="0"/>
              <a:t>6 </a:t>
            </a:r>
            <a:r>
              <a:rPr lang="es-CO" dirty="0"/>
              <a:t>y no oprimiereis al extranjero, al huérfano y a la viuda, ni en este lugar derramareis la sangre inocente, ni anduviereis en pos de dioses ajenos para mal vuestro,  </a:t>
            </a:r>
            <a:r>
              <a:rPr lang="es-CO" b="1" baseline="30000" dirty="0"/>
              <a:t>7 </a:t>
            </a:r>
            <a:r>
              <a:rPr lang="es-CO" dirty="0"/>
              <a:t>os haré morar en este lugar, en la tierra que di a vuestros padres para siempre. </a:t>
            </a:r>
            <a:endParaRPr lang="es-CO" dirty="0" smtClean="0"/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i="1" dirty="0" smtClean="0">
                <a:solidFill>
                  <a:srgbClr val="FF0000"/>
                </a:solidFill>
              </a:rPr>
              <a:t>Se </a:t>
            </a:r>
            <a:r>
              <a:rPr lang="es-CO" i="1" dirty="0">
                <a:solidFill>
                  <a:srgbClr val="FF0000"/>
                </a:solidFill>
              </a:rPr>
              <a:t>sobreentiende que los “caminos” se refieren a las </a:t>
            </a:r>
            <a:r>
              <a:rPr lang="es-CO" i="1" u="sng" dirty="0">
                <a:solidFill>
                  <a:srgbClr val="FF0000"/>
                </a:solidFill>
              </a:rPr>
              <a:t>inclinaciones</a:t>
            </a:r>
            <a:r>
              <a:rPr lang="es-CO" i="1" dirty="0">
                <a:solidFill>
                  <a:srgbClr val="FF0000"/>
                </a:solidFill>
              </a:rPr>
              <a:t> personales, los </a:t>
            </a:r>
            <a:r>
              <a:rPr lang="es-CO" i="1" u="sng" dirty="0">
                <a:solidFill>
                  <a:srgbClr val="FF0000"/>
                </a:solidFill>
              </a:rPr>
              <a:t>hábitos</a:t>
            </a:r>
            <a:r>
              <a:rPr lang="es-CO" i="1" dirty="0">
                <a:solidFill>
                  <a:srgbClr val="FF0000"/>
                </a:solidFill>
              </a:rPr>
              <a:t> o la tendencia general de la vida, mientras que las “obras” son los </a:t>
            </a:r>
            <a:r>
              <a:rPr lang="es-CO" i="1" u="sng" dirty="0">
                <a:solidFill>
                  <a:srgbClr val="FF0000"/>
                </a:solidFill>
              </a:rPr>
              <a:t>frutos</a:t>
            </a:r>
            <a:r>
              <a:rPr lang="es-CO" i="1" dirty="0">
                <a:solidFill>
                  <a:srgbClr val="FF0000"/>
                </a:solidFill>
              </a:rPr>
              <a:t> visibles o </a:t>
            </a:r>
            <a:r>
              <a:rPr lang="es-CO" i="1" dirty="0" smtClean="0">
                <a:solidFill>
                  <a:srgbClr val="FF0000"/>
                </a:solidFill>
              </a:rPr>
              <a:t>los </a:t>
            </a:r>
            <a:r>
              <a:rPr lang="es-CO" i="1" u="sng" dirty="0">
                <a:solidFill>
                  <a:srgbClr val="FF0000"/>
                </a:solidFill>
              </a:rPr>
              <a:t>hechos que se derivan de estos hábitos y costumbres</a:t>
            </a:r>
            <a:r>
              <a:rPr lang="es-CO" i="1" dirty="0">
                <a:solidFill>
                  <a:srgbClr val="FF0000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706224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i="1" dirty="0" smtClean="0">
                <a:latin typeface="Agency FB" pitchFamily="34" charset="0"/>
              </a:rPr>
              <a:t>Cristo dice que al relacionarnos con Él, todas estas tendencias serán corregidas</a:t>
            </a:r>
            <a:endParaRPr lang="es-CO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1807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Mat.11:28-29</a:t>
            </a:r>
            <a:r>
              <a:rPr lang="es-CO" dirty="0" smtClean="0"/>
              <a:t>.</a:t>
            </a:r>
            <a:r>
              <a:rPr lang="es-CO" dirty="0"/>
              <a:t> Venid a mí todos los que estáis trabajados y cargados, y yo os haré descansar. </a:t>
            </a:r>
          </a:p>
          <a:p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3131840" y="2980722"/>
            <a:ext cx="273630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baseline="30000" dirty="0"/>
              <a:t>29 </a:t>
            </a:r>
            <a:r>
              <a:rPr lang="es-CO" sz="2800" dirty="0"/>
              <a:t>Llevad mi yugo sobre vosotros, y aprended de mí, que soy manso y humilde de corazón; y hallaréis descanso para vuestras almas; </a:t>
            </a:r>
          </a:p>
        </p:txBody>
      </p:sp>
      <p:sp>
        <p:nvSpPr>
          <p:cNvPr id="5" name="AutoShape 2" descr="data:image/jpeg;base64,/9j/4AAQSkZJRgABAQAAAQABAAD/2wCEAAkGBhQSERUUEhQWFRUWFxgXGRcYGBUYFxcXFxcVGhYXHBgXHCYfGBsjGRcXHy8gIycpLCwtFR8xNTAqNSYrLCkBCQoKDgwOGg8PGiwkHyQpLCwuKSwpLCwsKSwpLCwsLCwsLCwsKSwpLCksLCwsLCwsLCwsLCwsLCksKSwpLCwsLP/AABEIALQA8AMBIgACEQEDEQH/xAAcAAACAgMBAQAAAAAAAAAAAAAFBgQHAAIDAQj/xABAEAABAwIEAwYDBgQFAwUAAAABAgMRACEEBRIxBkFREyJhcYGRBzKhFCNCscHwFVLR4WJygqLxM0OyFyRTkpP/xAAaAQACAwEBAAAAAAAAAAAAAAACAwABBAUG/8QAKBEAAwACAgIBAwQDAQAAAAAAAAECAxESIQQxQRMiMgUUUWEjM3FC/9oADAMBAAIRAxEAPwCymUAwNqJNdKjYdE2qUhMVoyabOPjTSOgRWKFbA1qaUPPK1UitwKxQqFaOK0SK4qw0ggi1d33ghJUowAKp7i/iPMcU4pLALTAJAGoJKwOZO5BoKzKPk0YPDvP+K6LWQwlNgoDluKxbE9DVBq4fxqkkFSQZmdZmfOK6YXG5pgzqSpaxzhQX6Xk0E+Ut+0ab/Scin8WXe5gxXn2Up8aWvh9xovGFbOJTodQAbiCoeXWnYt1qWXkjlZPGeN6YMLfKt04Sp3ZjpW9XzFrEgc5hutalsRRBSJrmWqtWU8ZBDddAquqmq4rRV72Dpo2ia0KK9Ar1ZirRTOaq2LUia1Kq9kxaj2L1swMCuqGx0rihdYTehdBqTd5gGoKsHpM7jpXdTp9K5rcJNFNMCpXs5qaBuKh4hixogoWtUZcncU+KE3IIWLTWhNTzhpBqGpvlWuaTMblosQJA5V6BWprdNcLZ6NIyayvNVeaqohvXiq0BrbVVBIWOP3VBhCUlMqcE6iQIAPTxi3jSDinUpEuqnwSFCT03JPlRj4vZ+y32KZJcSVakpNwlQET5xSnj8zDWHDobGqE/MsydUWAFwO95HSra1czPjdXs9d+m5ox4Nb79sLYVvVfstCeqrH2mfetHs1Zb7qJUSfwyfc7CpeR5I68yHXuzaBGoAhajG4JJPSuYdQXOyadbUvkhRcbKv8oXAPvWV43s6X7mWvZIyMdm+h0IAgi9gqDY+Y86tI1WWQMLVi20FvSQsFQ6ASbiNjyIsdqs41u8Pkk9nnf1lzVzx96NCK1iuhrSuhs8+0eEVoRW5NeGr2C0aEVxUIrvNaLqctFcdnAiua1XrspNalFErFuDwJrFeFb6axNTkXxOKUGs7O1SdNalFDyD4aIJbvWylBCSpW1dnylIJJgUHzDFNuDSDOxnkPQ70rN5Kif7Cx4W2cHeIQlxQKe7IA63o79ikdKrnFYVIfWqZJ3EiPYdKI5Fx32EtPysT3CCCoJ8Z3ilYfIpsusc/I3nA1x/hd5ii+GdS4hK0GUqEg+Br1Sa2znoTXiyTa91Vqayk7NGjxRrTVW+mvOzq+SRXFs1JrAuoWa5q1hk6nlhAO3U+Q51wwecDEMF3D/eGY0yJF+Y5dY8aH6khzhtspX4uNE5goJSSSAfO1COI84K2MK0tGhTae/1O2n3F/WrqcwKVL7V0AubTAtawqpfilhh9qSpOykgExYEf2IrHOVXfHR3HiePE3ssfJM2bdwyEkwVICZBuLRboagv8FBxaQXO62oLB0p7SU9VAAmarjhriZWHUQlBcX8qQJvflTbkvFWPW+lJw40qISR3godTJuY52pTx1NGmMsVJYvC2GchTr0alSlAAHdbCjF9ySRJnpTClyojDJSlIJkgV0BvXQiUpSPO5rdZG2dlLrQmtCaw0QvR7qraa0ittJqNlJNnhrytoryKFsJSaxWEVvXlTZOJrprQV1FZFTZHBkV7o614VhIJNgKBZzmutMMr2uqJmKVlzLGuxkxsm5slJQSAFFOyZ3mkfMJS0txagkCQALd4fKPeo+bfa04htxjZJSpUqjUkXUkzvPSiGLz9OJlK22wCZ5z9TvWG2r1bG660JTuQ45Sm3E6UpWNQ70mCdiDzuLeNS0ZboU0t1UKTAWTfnfzip2fcQnDoSUSQk2k6jeJ35f0oopSXWmlrSJcSFAgiwI33vTHb6a9Cn36GTC8YYJvQ2MQiTEJ/TaBTO2sKEgyDXz3xllaBDyT3trRuOdv3arN4e4pUjBM6pU6UiSeZ5E+laVSS2XyWux8YdChPuOldKB8Idp2A7UlXRRIJjkKOxUmuS2E516NYpb4m41awohJC3OSZ284ob8SuN/saA02R2qxPiBVU4BZcJWslSlczS6dV66QxJQtsmZ9mb2LXrdWQZtGwHQCpmSZutlWpCtKhzFp/t4VExKbChrGLCnS3sYoUtroptsuJvO28ZhHHAQl5pPeExsLT/AITtPI1SnE2ZDEHfSpJPdPI8wfaieAzBxtStCoVGlQOy09D4VJXk7bhDpbEKJBBuQoRIJ57iD40/HjVPb9jf3DmePwKGBzbsVtuJABbv5m+9WN8K+JFYjHkLtKVKAnnGw9yfSkfF8LffBtpUlRMJO8eHL/irA4F+Hb+GxTTzulIRJkKBmRYfWrpJ/wDRiuktb6ZbK0VxUKx7MW07qH50Oez9IsEk+dhTZ5HPpIIpE10IigDmeL/CIFRTiFKPeUTR/TbB5JDQFDlXsUsjGEc67Jz9Q5T61VYi1a+Q/FZS+riFR8PAVzGcq8apY2XzkY68oOxn5/EmpBzodKHhQW5YRr2hic38KG5xxihkbbfNePKIqqTn2VykM4jFtmUa0z0m9JmIZUEuKZUkqSTCdQAVBNp9D9KWs3fcfSX2ynUqYSFErSnygRXbh5ha0kLQoOJE6YjUD47bRWLLDvtoitG7anPsS+6sPuKJkqVaVHuhJ2sahYDI22lKV2wcUgEOBQggqP4DsY2nzqY6ziXipCgWSJAveOp/tQ3M+CMa8oKWvUJ70AAqgATbc+dSe9pvRao3x6m3x2aVQb/TxO1ppaOdFglDazoBhN5MdKbco4JQEiWndX4iTCiY3HQXrzH8DJSgNtpV82oqVB3mBy2Bo8bhdAda2xYazEuggpJiDsSPP6/Wm3KccpxBbFyNMdYn3qJhuBX06w0VDYjYAgciZvRXh/hJ0LJUClR5qHPmLcpqsy3P2gzS2HeBM8dQjsnU8hpneP3FOH8bQElSrBIJJ8AL0n8MaVoT/OhOkjreQa4/EfMOwwDpFlLAbH+rf6A1pxx/j2x1U+aSKk4q4iOMxjrxsCe6OiRZI9qJZMqwpPaN6Y8hxFvKpU6nQyhmfSL+VJuLxWjEpULQq/vB+lN+6aSs/ahXjNJxe2ikHszToPaDYb+XWi+U4rWgidjq9xE/7RQdt0LZTP4k/wBjXLhTNA28Er2uk+R50zH0UzrjMSo40hG6GiPUif6CrD4K4jOIaCCqVAWB3ilLCZfpxjpAk6kfQAn0oTisQrAZgtKbDUFp8ld4fnFOpcdUgV93Rc4wk71t2cfhr3JMcMSwl1MAkXHQ86mlk0f7iRLxtMghqeVejASZqUWiN6j4t9LKSpxYQBzP5Ch/c7+Cvp96NF4OK4qwo6CgTnxDwYVGpxRB2Snf1JqFi+P9dmGtH+Jz+gtQV5FfCHR4118DGrDhImQE9VWFRP44wP8AuoMfyyfyFKKcS4+qXVqcPT8AHlzqRisUUwEpBgelZaz1vWzo4/09NfcNjGeMHdxI8wRXR7N2BEutn1E/SkdnOUqTJA6EDf8A4qPjdCkwlICuRoVlyb7bCrwY+B4XxAwk/OCInupUf0oUcXhHFgurE9ClVJBx77QOkJiDyvHSK4YXi0FcKRBPM9aOude3sX+2xemXDleCwxuz2Z8omi6MKAZAHtSTwpww44pGJ1BpCTIPMjmI5g+NWMzojukHxkH8qKJ2jPlwzFaRAdw4VukHx/vXobgX28f60RW2CL0IxOBY1GRfzpqxz8iuNNnFWOQTCBqP+Hb3r1JWfwAeBua79ohpNgBULE52BvTJmF8FvE/k3fxa0iEpE+49hQbEZ1itglKfFKZ/Op2GzUrPdBM1NcXaFAXpyUfwLcUvkj5dliUAlBMmN/AVX/xpxtsOyD/MtQ8bAfrVoMpsJqiPiFmfb5g8eSCUDySI/Oufjyc9Jeh/By22KDJ7xo1w8hSnQhAKlKMJSLkk7ACgLZ7w86dfhs+EZkzq6kCepSYrTXZGPmTfD/GL/wCqE4dPMqIcc9EpMD1Jo+n4b5eEFLjJdJsVrUoqnmoQQE+gpwDndrg20d4k+NVONIW60U7nHw3ew2oMBTzN1JIHeQOaVdT4jekHM8A4l2Qhc/5VT+VfUyUnnUPNszawzZcdISmQJsLna5qtcWGnsrn4fYXtmS8sd75DO8pET+VJPxXUBj4G4abnzvH0ir0yvNcPiZ7IpJgKOnSbExMpsTbzoLn/AMKsHi3FOr7RLigJUlR5CNjaj5ckDx4sr34Z8YrbWGQhTmsjuJufMVcGGxiHEyggwSD1BFiD0INJ/CvBDOVPOKLvaLWEoQSkAp1STtuTa45Us5nl2Iy3EhtnE9o9idSikJPcSSZcJk855cjSKhT2hiTt6H/iTi7D4JBU8sao7rYIK1Hy5DxNVBnXG5xq5cMAHupk6QDtapOJ+Gb7xKy+Fk3KlFZJ9xNd8p+FJ1ffLBHQH84uKD6mNL2ao8bJL9HmX4FKwV91IgWAi3Wagh/tHdKTaY/v5Ux5xwqWmOywxJXeOUxcouZ1Rt1iheVZapnSCLkXPn+tKVrTezbwaanQ1YXKUMsNOSPvVFKRKRsDzUQJIB9qC56/pVpA2FzIIg7G1q34xlWFS0bhtaHk/wCJF0rA8prONXEpWCmNIQ2B0+QQDG1qJ4pWmLx5qbaf9iPmmeaFQ2I6k1Ew/Eqp78KqDmLUqJTseU3qP9jX/Kb+BrSpnRlrLfLoZFZyhZ+Yjw8Klt4BLqQpQ8jzoLleTiQp0gcwmRJ86YcPmCZi0D2+lKvr8ToePLvvIaZtnrzDSUNuqSCoWk/hFrGnTL+JXWcNhnHCFKd1FfdSDpBi2n92pGzJaXH8OmxBcv05U68QYMBWHbsNLIgcvEVPUbAuZrydfBNx/wASVEQ2hU9Sbe29Q8FxY+o6nB2iQYJAgj1G8UHxLYRFgfIifOtGsaGhYXJ9OUg0nm32b/22NTpIfHcWpaQU8xInoedR2cMVGVmRt+xQhrjRCGkp7LU6EwDOlPOJ5m1e8PcVh1zS4lLajtBME9L1vnJHSOHk8bKtv4H7C4EJbBAvUVx/VPhXi850pA0jxodj80SSkAQVb/0rRKZz7fYTffLSFLXshKlnyAJFfOj2J7RbqzuoqV73/Wrt+JeZdjl7kWUs9mPI7/SqJZ2PlXH8LHxls3+RfNo6ZNhmVOH7QtSEAFR0p1KMRYdPPwo7neEGEfw7zOsJVDidcagUr2t4R70qpVCvpVkcS5acVlWFeZBWttQQoJEqIWI5XspI9/Ctz3tCenLLayjiNtbaFahCgOY5iRRsKBEpuKpnhHIccWexfw60tkAJUVIQtPQgEzboabMjyHHsCDiGiOQ75PqI/WlVmSfRFh2h3GJ8KV/icwHcsxFrpSlY/wBK0/pNS/4nikHvJZcHPSpST/uTFBuJeN2eweZeZdTrbWidMplSSBfY3irWaa9FfQuXshcI49nBYdt5Z0t9msExvHeTHUmmXhDiVWNacfjSjXpbT4AXJPM1R2aZo69hcLhkAmRrIG5iUpnwhJNXLwqs4fBstJbROgGVOBAJVfYJUaHko/Jj7l36QI4kwzruYqKCYbbQQnqVRz/0/SkHGcXLbzZ990Xu3BB7qQABA9PrVs4gFrEds6E6nEJT3JKRoJ5q3NxeBQ7PuCsE+8vEPNKV2gAUUkjSf5oHW0nlFMaVTsCbcUhdyn4osuKIcGmOZsCLeO9F1caYdR+6dSRzBBt1m2woXmfwZwwQXG8UUtgEwrSoWvZQIv50A4fyU4dhSiZ7VUCyiVISSkKAkWuTfoKx5McSujo4fIu3rQ1Zvj0pCg4qAe8Ck6isW0Ot9SlVo6ERUFrKMQClx1KWyuVOa1hIuoRKEglJ078wetS8jylpjSoNreKAAFuq+QSTCUAEJved6J4rjUp2A3uSVGZ5b3pe160Ov6leugPiszYQGkrfYdUVKSkIKlaZHPUkeW3IUVy7LWVwXGG3RuJ/Mcj5G3iKVOJ+Pw0RobYU4YUCG0mByJVzo18O+KQ+klSUtyowkTpB5gTeDv4TWuXuUmujn5Jap99lg4HDsxCEJQY+XSEn2i48q6uYJE6jpBHOAPqaHcT4PtMI8JIIbUpKkmCFJSSCCPEfWqybyw4dlbjji1EJtqUYE+Z5bz5VVPh0wMeN5XtD1/FMG5iSyl1vtDIgtoIJ6aiN63zHhopuhjDuDfToQ2r0VVDZfjFfakrTNlT533nxNO2YqxTZJZxLzV7anFafKFkj/io+ug3G1ufg4cUvA47DlWDXhG0WUSiAoyZVqSINop9yZ7B45xfdDq0wAFJWmEhN4JHMyaREcV5kx/1H+0HRaEOJPqm49qJZX8awhcP4ZHitrumPEEfrVvk10Anx7Y6Y74dYdQlOtpXRKtQ9lUtY74bOmzbyF/4VAoV9Jphy/wCJOFxCT2RXqH4T3T7kxWOY951feW0gA2SDrc8yU/u9U1/A3HnyT8srzH8N4rDz2rSyn+ZPfH+39aD2NwfKrhVl2sQt9yNyNRH0HL1qveNsKy3iAnDpCAGxqgkyokmTPOPzqv7NmLyHdcWTOFs7WpXZLVqBFp3EeNE86Y+SCRBn+lJ3D5/9wgjmaeM8TZFbPGt74nP/AFLHK1SQH+NuO+7YbHMqUaSOF+E38VPZNlXU2CR5qNhRz4rlxWNR2idKQgBKr6VdYP6binfKc0weX4RtCsSztJDZC1KUbklKCVeF4rnVd4MSSnbAUrJT29IUj8InEpK3ErcVFm24AnlKzy8hRPgzCY7AsqC0IYSpU9o8tISlIMmEA6lKvXma/FZ12UYNBbH/AMi4Us+ISJSj1k0p/YcQ8VOOjEOqJiRMTylxf5AH0o4q3P39DVjSfSLNxXxUwzKYQC65AlUdmhSusqvHpQfF/EzErHcDbc7aW1KP/wCjkJ+lLeF4bfSnUEtMDmokFfqVkXqYzll7Ohxe11AgeUAih1M+h6hb7J7fEWPUJGIUPJLav/FP60LzTi7NUSO1K0mxC2kaf9yYo8MmfUPmNv5enoQfWhmNyBemykKNrKdWiPMqkVUW9jLxwyfwMe2dc7ZtsOBDYGhCUQIJsE2jrFjUf/1AxzJLKUMEtHQAW3J0osDIVHL6V14KJGLcsPlbBIc7UEgH8cdDsOlSOJ8lR9v1EfOgL+ZQ71wbC24mn0lx5NGSe647BuO4pzHFaQdCQO9oQ2eVvmJJ58qO8O8bISOyxf3RFu9MT4GLetVLnGb4lp5aC4sKCoBClJIAm0JIEERWrfGeJAILil/54XHobe9MSr4Abx+mi5s9zRiELQELb7RKVLBBEEFR2O8JO9V65xbKNaBdagmP5QVfKkDwtJ60IHHKy0tEBOtJBhIgylQ5QRuaCZdhibnYedvKKFzy7oZFcXqOxozni9xQ7qilO0XA6knyBApZfzR1Ygkm3jfrR1zLk9kklGknxmec+Fd8a8lDQCBM92OYuKGXK9I03juu29CctRUasLgnHtfZ0NqU22tKlEHUAVT1BO0GKhdkgNkwAqx8jtQ7EZGs6XUgaRzG5vuRzo3afQh+NU9p7Ldc4lStotIJXIhSgO4BzAPM0icb8QthostnUs3UbHSJ/OlvGcTvsEttuEpjnEX6DlQVlLjyrbk7+J8aX9JuuVFvMon6ceyZw4yS7rJgIuom4jy59Yp6w+btOyhp5pQOyVSB7rMzS3nWHTg8OWULSpxca9Kpjr4/SlEpsDTHKydiHTxriWHmWROgEwCDfSAop9L29KX3ssQobaFg7agR7KINCMFmDravulqT4AmD5jY+tEE8UFVsQ0l4DxLah6psfUVFNr5Kdy/gduDMpTpAWQrVbQAET5qTM1Y2CwAbTDbaGhFzcn3UZqqcm+KDeGQEIw64Ex94nczz0X3ozhviRinmytpLLQH+EqI9z+lJ+9PY5TOTqSy2Wlgd1O/4jf1AFhVV8dZk25iyG9JCEBJUnZSrlW3iY9KgZpxDi3kjtMQtWrYCUpjyETagTeHhVvrRGjHi4PY38B4ULd724TKfP9mmTO0w4EHpb6R+X1pLyPNPszzbhlQSdKgOc8x++VNvGbwdwxeb2gKB6g7+op/jtJszfqKbS16DWIxWHxbQQ8kONqGpKokDlIPI0k53wQG1FTcuJkX7sgeRN/QilbJc57Hus4pSb/I4mWyTv5edMON4rWAA8nSSICkmUK8r0p0/TFQuPYB/jiUrKG0QRbUqDcHcJG3qTTHhMSdI1uHaCATA6WFhNV7mOpvELkQSSeRkKuD6gzRT+PAN2EQQAZvJkkx4CqvHv0Px5vfId21IV0MX/LrXZvGoFvX61XzufkKTokRMjrPK3hWNZ+oqBUkwLGOfQGlfQf8AIz9xI8ZgtKgFJcKFjZSd/UfiHgaGtcYvL1tuhpZQYC0ggqPKEi3rQFOcKMAWEnUm5t1B8RULLcy7PEFQEoMgiLhPMgcqZGLS0xV5O00WzwNhU9n2hAF7nxG4J8/zNLXE/wAUgMSvsGG3IAShxZUbCZgCBBVNA8Zn7+KHY4ZKkMmylXTqPMkgxERaoGP7PCBKQNboB32TPXmfKmp/Amo2+Xwcswdexay7iEaZ/GlEBAAt3Rcjx3oQ9lyhdPfTyUmSD/SpzOavuqEuGByFh7CoLuLUlatKiO8diRfrajWwK46OTLMqAo3hlpbWEnny6cxW2EY+4LziioqkCSSruje/jUHKMoexTulpClq6gGAYMSeUwaF/cPn/ABJP5YSfxqnnABcISY5bnfx3rg9mSUxv3Sdxuf8Aii+V/D3HLcQnso1FQkkd0CBqPhf1ihnFHDC8HiS28Z7uoEEEkcpA2vVJIJ5qfaJWTYNwgFw9wmQgEzfYxzpnzDFpbaldug60l4bN3GxDc6rHrpHIeAqbiM1XiG1NrTC0if8AN69aTcNvb9GzFmmZ4r2L2Oc1qKutE8ozjsxow7MOqASHCoqUCd4TEX/SsdykspUVb7+lM/wuydK3FOwCEbed4tT9powuait1/wBAuO4TdQwVuINyBrMfObxIpUPTxr6KVgwrWy6JQsT+/HnVK8U5GGMcphMka0gTuQoiD9aNLj7FVSyelrQ35Twyyzlzjq0hTqkago7pty6f3qryKuPirDkYF1KY7qUoja5En/ak1UzLJ36mBS8db2wska0jTDYJSzCRThgGwwwpO9oJ89/34UGy9HZqGrmeXhRTMHfu1eMW/frQ299G3xsahOvkkv4lJSkDcb+UD9aHqXF9zXNl4AX3Me3jUlMBsqJ2kEelCloe65IhnEwSSfwj3mi+G4vUrCv4fSCgAKCryCSAU+Rv7UpO47f2rdjGaWCgC61Ak+Cdh73p0zrs5mbLyXEhONlJg8qkDGEt6Dcbjwo5iXmcQiUhKF80x7mRQ5nI1qiSlKTJknkPAXqKtrsS1r0yTkOEKyVKuoiBJvG1Q28JLoSeu4/f0rX7VpSkJJ1Am/n0NdMuwKnFSQYF5veOU1Xrsb00pSDzLTYIRpTPOwueXjNC8fnCipaXLgfKmNo8v1rzBKJcUR3d4PMetQsdgY1KKirvbkb9aqUt9kqnraOCscubKojkDgK1KXtpjVaB50HLZ3it/tJ0aNhM+dMa2hU1p7Y04/i/s06GdJUBZcWHpNKTrpWoqUZJMknrWoT4imPJ8lb0LWohwpBMJPhMXG9ApUegnVZCAyC22Vmx/D5+VCudSMZjC4doA2SNgP1rkhujQDfwguWyphDgj7pQBkx3SbAA77Ha9zVh/BDKnEvPv6YaUgoBOxVqBt5VX+Gw+rCugXKdK/QEAn2NXn8JkJ/hrRHOSbReb+fKgX8DMvUpjlhsIEiY73WqV+OmGSl5pzVKld3TFglAJ38Soexq7X3dKSTVJ/GBwOJSo7hXd8ZEfpV6QnHTbZWAYWqSmTPzchPSmLhvLgDJMnneRULKsmCo1qMbwCQKLukM2btNvKl3W+kdTxsLX30ecZd1tPjb2qV8KszKHHGxNwlU+RI/WlTOcQtau8SYgX5VO4IzIM4pBOyjpPrRROpM3kZOeUvNt3WoEnb9arLjzDznbQ69gfaKesvfhcE7xH9aQsc99qzpxQMBrnv/ANMAT6mm2/tMsJ8w3x0rSwsWhawkW6C6j43quMSsBSUDYRTl8Qs0+7YTa4UqefIC372qvUPSsk+P9qy4J+3Z0M9pPSCLhLiheADYc/OtncyAJE7D9L1A7Tpv/WvW8MmfvFDyTc/0H1p6kTWfXoxrEEXrMTmalWFh0HPxqdiMThARobUIEXUTfrEVorO0KEKabIiAAkD11ASLUWkIeSta2BlGuqXJSB0ouMKw8k9mdC/5ev76j2oS5hlIMKSR50QrZohZBtRRh8qbXeDABPIJJufahVE8kcGvSqSlQ0mN4Nvfn6UNeiHmCwul4JWJ2NtiD49DVn4jAoVhtSISpIgHYkcgeu1VrlwKsQhIOoJhIP8Ahm09N9qt0YQBsJH4ot5Vg8qtNHW8OU5Ys5PwiCwt0kocUCYFgBeR1mkvHYtGhSNMKBhN+UzJ6mrmxGkNG8AJ+kXqis1jtVRtJjyqeLbyNtg+XKxytB5h1hDASVIDhE6lCSZFgByE86AKwspKuhPlUpthJBfWbfhR1gQJ8Kg9urTB2M25eNbZWvRit71tHAinj4epStTiSJKkDf2O/wC70kGnP4YGcSBMTKZ87/pUyPU7Ax9vQr4jBFLq0fyqUPYkVJwuXKUYqbxWjsse+ORVP/2CTU7Lcegi9lD9ipTeg8cy32d8Dk5CHSnm0sGdulXbwNlZw+BZbUIUESfM3ikLgXBl3EJG6AAo+l/zq1UKj0oMe3tleS9aSOWZu/dmbVV/EvDZxrqUlWltM7DvFXra1WRmzw0n8qFZTgplazA3FNa2Jh8eyrMLw6vtxh0g6tkzNwBv/epnFHDf2TskqMuLBUbCABbfzmrWLyNRUEgKiNUCYHKaAcW8InGKS4lwJVpCYMxYkyOm9KrG12dPF5qbU+kUdnukQBdSjqPlECheGcIUI6j86tTO+FMNgGFOulLqykpEj/uKEJjoBvPhVUEX/WjjtaMvkNO9otPG8TBHaKn/AKaQLclaRH1P1qF8LMuLi3n1SSruydiSQSfP+tI+DLrx7BuVFxQJ6kibk9BM1bGDUjLsIpKTJQj3Wrn6ml5dqeK+SYtOuX8CHx2/22JcKPka+7A8tz70qt70Wxi4SSbkk79TvQxTvM06J4rQrJfOuRo457VzmvVKryiANtXWtaysmoQ3ZcKTKSQfCiQzFS5C4JI3Iv70KAqTg8ToVJE2IjzFQpnJAqRgllKwR1rKyoRhnh9A+3xylVvP/mrd2KT02/rWVlcjzfyR2vA/1g3ipZ+zkC0qSm3Qmq04vaCXQgWSgQBWVlM8P0D5npkB0dxA5aCaiOo+Ucv6gVlZXQRzaI6hc+Zpx+GiZf8A9SfyVWVlDl/Bg4vyI3xHTGYu/wCn/wARQXL1d8VlZRf+SL8i/vhphUhhS47yjB8hyptXvWVlXj9C83+xg3G/NPgfpQvHunSIJHeAtaayspiACDDQCJiTHOoWIxapFeVlKsbjKc44x638UULPdR8oFuVE8q4Fwy8PrVrKiRfVtvtA51lZS2+kGhqyPIGGUns2wk7ah8x9TelPjTFq16PwpSFActRtJ6xXtZUjt9g/AlYu+/ID671DULVlZWhi0caysrKoIysrKyoQwV1QKysqE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6" name="AutoShape 4" descr="data:image/jpeg;base64,/9j/4AAQSkZJRgABAQAAAQABAAD/2wCEAAkGBhQSERUUEhQWFRUWFxgXGRcYGBUYFxcXFxcVGhYXHBgXHCYfGBsjGRcXHy8gIycpLCwtFR8xNTAqNSYrLCkBCQoKDgwOGg8PGiwkHyQpLCwuKSwpLCwsKSwpLCwsLCwsLCwsKSwpLCksLCwsLCwsLCwsLCwsLCksKSwpLCwsLP/AABEIALQA8AMBIgACEQEDEQH/xAAcAAACAgMBAQAAAAAAAAAAAAAFBgQHAAIDAQj/xABAEAABAwIEAwYDBgQFAwUAAAABAgMRACEEBRIxBkFREyJhcYGRBzKhFCNCscHwFVLR4WJygqLxM0OyFyRTkpP/xAAaAQACAwEBAAAAAAAAAAAAAAACAwABBAUG/8QAKBEAAwACAgIBAwQDAQAAAAAAAAECAxESIQQxQRMiMgUUUWEjM3FC/9oADAMBAAIRAxEAPwCymUAwNqJNdKjYdE2qUhMVoyabOPjTSOgRWKFbA1qaUPPK1UitwKxQqFaOK0SK4qw0ggi1d33ghJUowAKp7i/iPMcU4pLALTAJAGoJKwOZO5BoKzKPk0YPDvP+K6LWQwlNgoDluKxbE9DVBq4fxqkkFSQZmdZmfOK6YXG5pgzqSpaxzhQX6Xk0E+Ut+0ab/Scin8WXe5gxXn2Up8aWvh9xovGFbOJTodQAbiCoeXWnYt1qWXkjlZPGeN6YMLfKt04Sp3ZjpW9XzFrEgc5hutalsRRBSJrmWqtWU8ZBDddAquqmq4rRV72Dpo2ia0KK9Ar1ZirRTOaq2LUia1Kq9kxaj2L1swMCuqGx0rihdYTehdBqTd5gGoKsHpM7jpXdTp9K5rcJNFNMCpXs5qaBuKh4hixogoWtUZcncU+KE3IIWLTWhNTzhpBqGpvlWuaTMblosQJA5V6BWprdNcLZ6NIyayvNVeaqohvXiq0BrbVVBIWOP3VBhCUlMqcE6iQIAPTxi3jSDinUpEuqnwSFCT03JPlRj4vZ+y32KZJcSVakpNwlQET5xSnj8zDWHDobGqE/MsydUWAFwO95HSra1czPjdXs9d+m5ox4Nb79sLYVvVfstCeqrH2mfetHs1Zb7qJUSfwyfc7CpeR5I68yHXuzaBGoAhajG4JJPSuYdQXOyadbUvkhRcbKv8oXAPvWV43s6X7mWvZIyMdm+h0IAgi9gqDY+Y86tI1WWQMLVi20FvSQsFQ6ASbiNjyIsdqs41u8Pkk9nnf1lzVzx96NCK1iuhrSuhs8+0eEVoRW5NeGr2C0aEVxUIrvNaLqctFcdnAiua1XrspNalFErFuDwJrFeFb6axNTkXxOKUGs7O1SdNalFDyD4aIJbvWylBCSpW1dnylIJJgUHzDFNuDSDOxnkPQ70rN5Kif7Cx4W2cHeIQlxQKe7IA63o79ikdKrnFYVIfWqZJ3EiPYdKI5Fx32EtPysT3CCCoJ8Z3ilYfIpsusc/I3nA1x/hd5ii+GdS4hK0GUqEg+Br1Sa2znoTXiyTa91Vqayk7NGjxRrTVW+mvOzq+SRXFs1JrAuoWa5q1hk6nlhAO3U+Q51wwecDEMF3D/eGY0yJF+Y5dY8aH6khzhtspX4uNE5goJSSSAfO1COI84K2MK0tGhTae/1O2n3F/WrqcwKVL7V0AubTAtawqpfilhh9qSpOykgExYEf2IrHOVXfHR3HiePE3ssfJM2bdwyEkwVICZBuLRboagv8FBxaQXO62oLB0p7SU9VAAmarjhriZWHUQlBcX8qQJvflTbkvFWPW+lJw40qISR3godTJuY52pTx1NGmMsVJYvC2GchTr0alSlAAHdbCjF9ySRJnpTClyojDJSlIJkgV0BvXQiUpSPO5rdZG2dlLrQmtCaw0QvR7qraa0ittJqNlJNnhrytoryKFsJSaxWEVvXlTZOJrprQV1FZFTZHBkV7o614VhIJNgKBZzmutMMr2uqJmKVlzLGuxkxsm5slJQSAFFOyZ3mkfMJS0txagkCQALd4fKPeo+bfa04htxjZJSpUqjUkXUkzvPSiGLz9OJlK22wCZ5z9TvWG2r1bG660JTuQ45Sm3E6UpWNQ70mCdiDzuLeNS0ZboU0t1UKTAWTfnfzip2fcQnDoSUSQk2k6jeJ35f0oopSXWmlrSJcSFAgiwI33vTHb6a9Cn36GTC8YYJvQ2MQiTEJ/TaBTO2sKEgyDXz3xllaBDyT3trRuOdv3arN4e4pUjBM6pU6UiSeZ5E+laVSS2XyWux8YdChPuOldKB8Idp2A7UlXRRIJjkKOxUmuS2E516NYpb4m41awohJC3OSZ284ob8SuN/saA02R2qxPiBVU4BZcJWslSlczS6dV66QxJQtsmZ9mb2LXrdWQZtGwHQCpmSZutlWpCtKhzFp/t4VExKbChrGLCnS3sYoUtroptsuJvO28ZhHHAQl5pPeExsLT/AITtPI1SnE2ZDEHfSpJPdPI8wfaieAzBxtStCoVGlQOy09D4VJXk7bhDpbEKJBBuQoRIJ57iD40/HjVPb9jf3DmePwKGBzbsVtuJABbv5m+9WN8K+JFYjHkLtKVKAnnGw9yfSkfF8LffBtpUlRMJO8eHL/irA4F+Hb+GxTTzulIRJkKBmRYfWrpJ/wDRiuktb6ZbK0VxUKx7MW07qH50Oez9IsEk+dhTZ5HPpIIpE10IigDmeL/CIFRTiFKPeUTR/TbB5JDQFDlXsUsjGEc67Jz9Q5T61VYi1a+Q/FZS+riFR8PAVzGcq8apY2XzkY68oOxn5/EmpBzodKHhQW5YRr2hic38KG5xxihkbbfNePKIqqTn2VykM4jFtmUa0z0m9JmIZUEuKZUkqSTCdQAVBNp9D9KWs3fcfSX2ynUqYSFErSnygRXbh5ha0kLQoOJE6YjUD47bRWLLDvtoitG7anPsS+6sPuKJkqVaVHuhJ2sahYDI22lKV2wcUgEOBQggqP4DsY2nzqY6ziXipCgWSJAveOp/tQ3M+CMa8oKWvUJ70AAqgATbc+dSe9pvRao3x6m3x2aVQb/TxO1ppaOdFglDazoBhN5MdKbco4JQEiWndX4iTCiY3HQXrzH8DJSgNtpV82oqVB3mBy2Bo8bhdAda2xYazEuggpJiDsSPP6/Wm3KccpxBbFyNMdYn3qJhuBX06w0VDYjYAgciZvRXh/hJ0LJUClR5qHPmLcpqsy3P2gzS2HeBM8dQjsnU8hpneP3FOH8bQElSrBIJJ8AL0n8MaVoT/OhOkjreQa4/EfMOwwDpFlLAbH+rf6A1pxx/j2x1U+aSKk4q4iOMxjrxsCe6OiRZI9qJZMqwpPaN6Y8hxFvKpU6nQyhmfSL+VJuLxWjEpULQq/vB+lN+6aSs/ahXjNJxe2ikHszToPaDYb+XWi+U4rWgidjq9xE/7RQdt0LZTP4k/wBjXLhTNA28Er2uk+R50zH0UzrjMSo40hG6GiPUif6CrD4K4jOIaCCqVAWB3ilLCZfpxjpAk6kfQAn0oTisQrAZgtKbDUFp8ld4fnFOpcdUgV93Rc4wk71t2cfhr3JMcMSwl1MAkXHQ86mlk0f7iRLxtMghqeVejASZqUWiN6j4t9LKSpxYQBzP5Ch/c7+Cvp96NF4OK4qwo6CgTnxDwYVGpxRB2Snf1JqFi+P9dmGtH+Jz+gtQV5FfCHR4118DGrDhImQE9VWFRP44wP8AuoMfyyfyFKKcS4+qXVqcPT8AHlzqRisUUwEpBgelZaz1vWzo4/09NfcNjGeMHdxI8wRXR7N2BEutn1E/SkdnOUqTJA6EDf8A4qPjdCkwlICuRoVlyb7bCrwY+B4XxAwk/OCInupUf0oUcXhHFgurE9ClVJBx77QOkJiDyvHSK4YXi0FcKRBPM9aOude3sX+2xemXDleCwxuz2Z8omi6MKAZAHtSTwpww44pGJ1BpCTIPMjmI5g+NWMzojukHxkH8qKJ2jPlwzFaRAdw4VukHx/vXobgX28f60RW2CL0IxOBY1GRfzpqxz8iuNNnFWOQTCBqP+Hb3r1JWfwAeBua79ohpNgBULE52BvTJmF8FvE/k3fxa0iEpE+49hQbEZ1itglKfFKZ/Op2GzUrPdBM1NcXaFAXpyUfwLcUvkj5dliUAlBMmN/AVX/xpxtsOyD/MtQ8bAfrVoMpsJqiPiFmfb5g8eSCUDySI/Oufjyc9Jeh/By22KDJ7xo1w8hSnQhAKlKMJSLkk7ACgLZ7w86dfhs+EZkzq6kCepSYrTXZGPmTfD/GL/wCqE4dPMqIcc9EpMD1Jo+n4b5eEFLjJdJsVrUoqnmoQQE+gpwDndrg20d4k+NVONIW60U7nHw3ew2oMBTzN1JIHeQOaVdT4jekHM8A4l2Qhc/5VT+VfUyUnnUPNszawzZcdISmQJsLna5qtcWGnsrn4fYXtmS8sd75DO8pET+VJPxXUBj4G4abnzvH0ir0yvNcPiZ7IpJgKOnSbExMpsTbzoLn/AMKsHi3FOr7RLigJUlR5CNjaj5ckDx4sr34Z8YrbWGQhTmsjuJufMVcGGxiHEyggwSD1BFiD0INJ/CvBDOVPOKLvaLWEoQSkAp1STtuTa45Us5nl2Iy3EhtnE9o9idSikJPcSSZcJk855cjSKhT2hiTt6H/iTi7D4JBU8sao7rYIK1Hy5DxNVBnXG5xq5cMAHupk6QDtapOJ+Gb7xKy+Fk3KlFZJ9xNd8p+FJ1ffLBHQH84uKD6mNL2ao8bJL9HmX4FKwV91IgWAi3Wagh/tHdKTaY/v5Ux5xwqWmOywxJXeOUxcouZ1Rt1iheVZapnSCLkXPn+tKVrTezbwaanQ1YXKUMsNOSPvVFKRKRsDzUQJIB9qC56/pVpA2FzIIg7G1q34xlWFS0bhtaHk/wCJF0rA8prONXEpWCmNIQ2B0+QQDG1qJ4pWmLx5qbaf9iPmmeaFQ2I6k1Ew/Eqp78KqDmLUqJTseU3qP9jX/Kb+BrSpnRlrLfLoZFZyhZ+Yjw8Klt4BLqQpQ8jzoLleTiQp0gcwmRJ86YcPmCZi0D2+lKvr8ToePLvvIaZtnrzDSUNuqSCoWk/hFrGnTL+JXWcNhnHCFKd1FfdSDpBi2n92pGzJaXH8OmxBcv05U68QYMBWHbsNLIgcvEVPUbAuZrydfBNx/wASVEQ2hU9Sbe29Q8FxY+o6nB2iQYJAgj1G8UHxLYRFgfIifOtGsaGhYXJ9OUg0nm32b/22NTpIfHcWpaQU8xInoedR2cMVGVmRt+xQhrjRCGkp7LU6EwDOlPOJ5m1e8PcVh1zS4lLajtBME9L1vnJHSOHk8bKtv4H7C4EJbBAvUVx/VPhXi850pA0jxodj80SSkAQVb/0rRKZz7fYTffLSFLXshKlnyAJFfOj2J7RbqzuoqV73/Wrt+JeZdjl7kWUs9mPI7/SqJZ2PlXH8LHxls3+RfNo6ZNhmVOH7QtSEAFR0p1KMRYdPPwo7neEGEfw7zOsJVDidcagUr2t4R70qpVCvpVkcS5acVlWFeZBWttQQoJEqIWI5XspI9/Ctz3tCenLLayjiNtbaFahCgOY5iRRsKBEpuKpnhHIccWexfw60tkAJUVIQtPQgEzboabMjyHHsCDiGiOQ75PqI/WlVmSfRFh2h3GJ8KV/icwHcsxFrpSlY/wBK0/pNS/4nikHvJZcHPSpST/uTFBuJeN2eweZeZdTrbWidMplSSBfY3irWaa9FfQuXshcI49nBYdt5Z0t9msExvHeTHUmmXhDiVWNacfjSjXpbT4AXJPM1R2aZo69hcLhkAmRrIG5iUpnwhJNXLwqs4fBstJbROgGVOBAJVfYJUaHko/Jj7l36QI4kwzruYqKCYbbQQnqVRz/0/SkHGcXLbzZ990Xu3BB7qQABA9PrVs4gFrEds6E6nEJT3JKRoJ5q3NxeBQ7PuCsE+8vEPNKV2gAUUkjSf5oHW0nlFMaVTsCbcUhdyn4osuKIcGmOZsCLeO9F1caYdR+6dSRzBBt1m2woXmfwZwwQXG8UUtgEwrSoWvZQIv50A4fyU4dhSiZ7VUCyiVISSkKAkWuTfoKx5McSujo4fIu3rQ1Zvj0pCg4qAe8Ck6isW0Ot9SlVo6ERUFrKMQClx1KWyuVOa1hIuoRKEglJ078wetS8jylpjSoNreKAAFuq+QSTCUAEJved6J4rjUp2A3uSVGZ5b3pe160Ov6leugPiszYQGkrfYdUVKSkIKlaZHPUkeW3IUVy7LWVwXGG3RuJ/Mcj5G3iKVOJ+Pw0RobYU4YUCG0mByJVzo18O+KQ+klSUtyowkTpB5gTeDv4TWuXuUmujn5Jap99lg4HDsxCEJQY+XSEn2i48q6uYJE6jpBHOAPqaHcT4PtMI8JIIbUpKkmCFJSSCCPEfWqybyw4dlbjji1EJtqUYE+Z5bz5VVPh0wMeN5XtD1/FMG5iSyl1vtDIgtoIJ6aiN63zHhopuhjDuDfToQ2r0VVDZfjFfakrTNlT533nxNO2YqxTZJZxLzV7anFafKFkj/io+ug3G1ufg4cUvA47DlWDXhG0WUSiAoyZVqSINop9yZ7B45xfdDq0wAFJWmEhN4JHMyaREcV5kx/1H+0HRaEOJPqm49qJZX8awhcP4ZHitrumPEEfrVvk10Anx7Y6Y74dYdQlOtpXRKtQ9lUtY74bOmzbyF/4VAoV9Jphy/wCJOFxCT2RXqH4T3T7kxWOY951feW0gA2SDrc8yU/u9U1/A3HnyT8srzH8N4rDz2rSyn+ZPfH+39aD2NwfKrhVl2sQt9yNyNRH0HL1qveNsKy3iAnDpCAGxqgkyokmTPOPzqv7NmLyHdcWTOFs7WpXZLVqBFp3EeNE86Y+SCRBn+lJ3D5/9wgjmaeM8TZFbPGt74nP/AFLHK1SQH+NuO+7YbHMqUaSOF+E38VPZNlXU2CR5qNhRz4rlxWNR2idKQgBKr6VdYP6binfKc0weX4RtCsSztJDZC1KUbklKCVeF4rnVd4MSSnbAUrJT29IUj8InEpK3ErcVFm24AnlKzy8hRPgzCY7AsqC0IYSpU9o8tISlIMmEA6lKvXma/FZ12UYNBbH/AMi4Us+ISJSj1k0p/YcQ8VOOjEOqJiRMTylxf5AH0o4q3P39DVjSfSLNxXxUwzKYQC65AlUdmhSusqvHpQfF/EzErHcDbc7aW1KP/wCjkJ+lLeF4bfSnUEtMDmokFfqVkXqYzll7Ohxe11AgeUAih1M+h6hb7J7fEWPUJGIUPJLav/FP60LzTi7NUSO1K0mxC2kaf9yYo8MmfUPmNv5enoQfWhmNyBemykKNrKdWiPMqkVUW9jLxwyfwMe2dc7ZtsOBDYGhCUQIJsE2jrFjUf/1AxzJLKUMEtHQAW3J0osDIVHL6V14KJGLcsPlbBIc7UEgH8cdDsOlSOJ8lR9v1EfOgL+ZQ71wbC24mn0lx5NGSe647BuO4pzHFaQdCQO9oQ2eVvmJJ58qO8O8bISOyxf3RFu9MT4GLetVLnGb4lp5aC4sKCoBClJIAm0JIEERWrfGeJAILil/54XHobe9MSr4Abx+mi5s9zRiELQELb7RKVLBBEEFR2O8JO9V65xbKNaBdagmP5QVfKkDwtJ60IHHKy0tEBOtJBhIgylQ5QRuaCZdhibnYedvKKFzy7oZFcXqOxozni9xQ7qilO0XA6knyBApZfzR1Ygkm3jfrR1zLk9kklGknxmec+Fd8a8lDQCBM92OYuKGXK9I03juu29CctRUasLgnHtfZ0NqU22tKlEHUAVT1BO0GKhdkgNkwAqx8jtQ7EZGs6XUgaRzG5vuRzo3afQh+NU9p7Ldc4lStotIJXIhSgO4BzAPM0icb8QthostnUs3UbHSJ/OlvGcTvsEttuEpjnEX6DlQVlLjyrbk7+J8aX9JuuVFvMon6ceyZw4yS7rJgIuom4jy59Yp6w+btOyhp5pQOyVSB7rMzS3nWHTg8OWULSpxca9Kpjr4/SlEpsDTHKydiHTxriWHmWROgEwCDfSAop9L29KX3ssQobaFg7agR7KINCMFmDravulqT4AmD5jY+tEE8UFVsQ0l4DxLah6psfUVFNr5Kdy/gduDMpTpAWQrVbQAET5qTM1Y2CwAbTDbaGhFzcn3UZqqcm+KDeGQEIw64Ex94nczz0X3ozhviRinmytpLLQH+EqI9z+lJ+9PY5TOTqSy2Wlgd1O/4jf1AFhVV8dZk25iyG9JCEBJUnZSrlW3iY9KgZpxDi3kjtMQtWrYCUpjyETagTeHhVvrRGjHi4PY38B4ULd724TKfP9mmTO0w4EHpb6R+X1pLyPNPszzbhlQSdKgOc8x++VNvGbwdwxeb2gKB6g7+op/jtJszfqKbS16DWIxWHxbQQ8kONqGpKokDlIPI0k53wQG1FTcuJkX7sgeRN/QilbJc57Hus4pSb/I4mWyTv5edMON4rWAA8nSSICkmUK8r0p0/TFQuPYB/jiUrKG0QRbUqDcHcJG3qTTHhMSdI1uHaCATA6WFhNV7mOpvELkQSSeRkKuD6gzRT+PAN2EQQAZvJkkx4CqvHv0Px5vfId21IV0MX/LrXZvGoFvX61XzufkKTokRMjrPK3hWNZ+oqBUkwLGOfQGlfQf8AIz9xI8ZgtKgFJcKFjZSd/UfiHgaGtcYvL1tuhpZQYC0ggqPKEi3rQFOcKMAWEnUm5t1B8RULLcy7PEFQEoMgiLhPMgcqZGLS0xV5O00WzwNhU9n2hAF7nxG4J8/zNLXE/wAUgMSvsGG3IAShxZUbCZgCBBVNA8Zn7+KHY4ZKkMmylXTqPMkgxERaoGP7PCBKQNboB32TPXmfKmp/Amo2+Xwcswdexay7iEaZ/GlEBAAt3Rcjx3oQ9lyhdPfTyUmSD/SpzOavuqEuGByFh7CoLuLUlatKiO8diRfrajWwK46OTLMqAo3hlpbWEnny6cxW2EY+4LziioqkCSSruje/jUHKMoexTulpClq6gGAYMSeUwaF/cPn/ABJP5YSfxqnnABcISY5bnfx3rg9mSUxv3Sdxuf8Aii+V/D3HLcQnso1FQkkd0CBqPhf1ihnFHDC8HiS28Z7uoEEEkcpA2vVJIJ5qfaJWTYNwgFw9wmQgEzfYxzpnzDFpbaldug60l4bN3GxDc6rHrpHIeAqbiM1XiG1NrTC0if8AN69aTcNvb9GzFmmZ4r2L2Oc1qKutE8ozjsxow7MOqASHCoqUCd4TEX/SsdykspUVb7+lM/wuydK3FOwCEbed4tT9powuait1/wBAuO4TdQwVuINyBrMfObxIpUPTxr6KVgwrWy6JQsT+/HnVK8U5GGMcphMka0gTuQoiD9aNLj7FVSyelrQ35Twyyzlzjq0hTqkago7pty6f3qryKuPirDkYF1KY7qUoja5En/ak1UzLJ36mBS8db2wska0jTDYJSzCRThgGwwwpO9oJ89/34UGy9HZqGrmeXhRTMHfu1eMW/frQ299G3xsahOvkkv4lJSkDcb+UD9aHqXF9zXNl4AX3Me3jUlMBsqJ2kEelCloe65IhnEwSSfwj3mi+G4vUrCv4fSCgAKCryCSAU+Rv7UpO47f2rdjGaWCgC61Ak+Cdh73p0zrs5mbLyXEhONlJg8qkDGEt6Dcbjwo5iXmcQiUhKF80x7mRQ5nI1qiSlKTJknkPAXqKtrsS1r0yTkOEKyVKuoiBJvG1Q28JLoSeu4/f0rX7VpSkJJ1Am/n0NdMuwKnFSQYF5veOU1Xrsb00pSDzLTYIRpTPOwueXjNC8fnCipaXLgfKmNo8v1rzBKJcUR3d4PMetQsdgY1KKirvbkb9aqUt9kqnraOCscubKojkDgK1KXtpjVaB50HLZ3it/tJ0aNhM+dMa2hU1p7Y04/i/s06GdJUBZcWHpNKTrpWoqUZJMknrWoT4imPJ8lb0LWohwpBMJPhMXG9ApUegnVZCAyC22Vmx/D5+VCudSMZjC4doA2SNgP1rkhujQDfwguWyphDgj7pQBkx3SbAA77Ha9zVh/BDKnEvPv6YaUgoBOxVqBt5VX+Gw+rCugXKdK/QEAn2NXn8JkJ/hrRHOSbReb+fKgX8DMvUpjlhsIEiY73WqV+OmGSl5pzVKld3TFglAJ38Soexq7X3dKSTVJ/GBwOJSo7hXd8ZEfpV6QnHTbZWAYWqSmTPzchPSmLhvLgDJMnneRULKsmCo1qMbwCQKLukM2btNvKl3W+kdTxsLX30ecZd1tPjb2qV8KszKHHGxNwlU+RI/WlTOcQtau8SYgX5VO4IzIM4pBOyjpPrRROpM3kZOeUvNt3WoEnb9arLjzDznbQ69gfaKesvfhcE7xH9aQsc99qzpxQMBrnv/ANMAT6mm2/tMsJ8w3x0rSwsWhawkW6C6j43quMSsBSUDYRTl8Qs0+7YTa4UqefIC372qvUPSsk+P9qy4J+3Z0M9pPSCLhLiheADYc/OtncyAJE7D9L1A7Tpv/WvW8MmfvFDyTc/0H1p6kTWfXoxrEEXrMTmalWFh0HPxqdiMThARobUIEXUTfrEVorO0KEKabIiAAkD11ASLUWkIeSta2BlGuqXJSB0ouMKw8k9mdC/5ev76j2oS5hlIMKSR50QrZohZBtRRh8qbXeDABPIJJufahVE8kcGvSqSlQ0mN4Nvfn6UNeiHmCwul4JWJ2NtiD49DVn4jAoVhtSISpIgHYkcgeu1VrlwKsQhIOoJhIP8Ahm09N9qt0YQBsJH4ot5Vg8qtNHW8OU5Ys5PwiCwt0kocUCYFgBeR1mkvHYtGhSNMKBhN+UzJ6mrmxGkNG8AJ+kXqis1jtVRtJjyqeLbyNtg+XKxytB5h1hDASVIDhE6lCSZFgByE86AKwspKuhPlUpthJBfWbfhR1gQJ8Kg9urTB2M25eNbZWvRit71tHAinj4epStTiSJKkDf2O/wC70kGnP4YGcSBMTKZ87/pUyPU7Ax9vQr4jBFLq0fyqUPYkVJwuXKUYqbxWjsse+ORVP/2CTU7Lcegi9lD9ipTeg8cy32d8Dk5CHSnm0sGdulXbwNlZw+BZbUIUESfM3ikLgXBl3EJG6AAo+l/zq1UKj0oMe3tleS9aSOWZu/dmbVV/EvDZxrqUlWltM7DvFXra1WRmzw0n8qFZTgplazA3FNa2Jh8eyrMLw6vtxh0g6tkzNwBv/epnFHDf2TskqMuLBUbCABbfzmrWLyNRUEgKiNUCYHKaAcW8InGKS4lwJVpCYMxYkyOm9KrG12dPF5qbU+kUdnukQBdSjqPlECheGcIUI6j86tTO+FMNgGFOulLqykpEj/uKEJjoBvPhVUEX/WjjtaMvkNO9otPG8TBHaKn/AKaQLclaRH1P1qF8LMuLi3n1SSruydiSQSfP+tI+DLrx7BuVFxQJ6kibk9BM1bGDUjLsIpKTJQj3Wrn6ml5dqeK+SYtOuX8CHx2/22JcKPka+7A8tz70qt70Wxi4SSbkk79TvQxTvM06J4rQrJfOuRo457VzmvVKryiANtXWtaysmoQ3ZcKTKSQfCiQzFS5C4JI3Iv70KAqTg8ToVJE2IjzFQpnJAqRgllKwR1rKyoRhnh9A+3xylVvP/mrd2KT02/rWVlcjzfyR2vA/1g3ipZ+zkC0qSm3Qmq04vaCXQgWSgQBWVlM8P0D5npkB0dxA5aCaiOo+Ucv6gVlZXQRzaI6hc+Zpx+GiZf8A9SfyVWVlDl/Bg4vyI3xHTGYu/wCn/wARQXL1d8VlZRf+SL8i/vhphUhhS47yjB8hyptXvWVlXj9C83+xg3G/NPgfpQvHunSIJHeAtaayspiACDDQCJiTHOoWIxapFeVlKsbjKc44x638UULPdR8oFuVE8q4Fwy8PrVrKiRfVtvtA51lZS2+kGhqyPIGGUns2wk7ah8x9TelPjTFq16PwpSFActRtJ6xXtZUjt9g/AlYu+/ID671DULVlZWhi0caysrKoIysrKyoQwV1QKysqEP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1030" name="Picture 6" descr="http://www.blogcristiano.com/wp-content/uploads/2010/11/yugo-carga-300x2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980723"/>
            <a:ext cx="1440160" cy="1528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sasaropozo.files.wordpress.com/2012/07/te-basta-mi-grac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" y="3429000"/>
            <a:ext cx="2768303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10" descr="data:image/jpeg;base64,/9j/4AAQSkZJRgABAQAAAQABAAD/2wCEAAkGBhQSERQUExQUFRUVGBYYGBgUGBcXHBgVFxcYFRcUFxgXHCYeGBwkGRYXHy8gIycpLSwsFR4xNTAqNSYrLCkBCQoKDgwOGg8PGikcHxwpKSkpKSkpKSkpKSkpKSkpKSkpKSkpKSkpKSkpKSkpKSkpLCkpLCksLCkpLCwsLCwsKf/AABEIAOEA4QMBIgACEQEDEQH/xAAcAAABBQEBAQAAAAAAAAAAAAAFAAIDBAYBBwj/xABEEAACAQIEAwUFBQUGBgIDAAABAhEAAwQSITEFBkETIlFhcTKBkaGxI0JSwfAHFGLR4SQzY3KS8UNzgqKywjWjFRZT/8QAGgEAAwEBAQEAAAAAAAAAAAAAAQIDAAQFBv/EACURAAICAgICAgIDAQAAAAAAAAABAhEDIRIxBEETUQVhIjNxMv/aAAwDAQACEQMRAD8A9qFOzVxa7SIIgKY9SAVzLTilc1yKkYVDcxCruyj30Bjs01mqmnHrBZlW6jMBJVWBPwnWp7eMVgOmaIB0O0xBoGJSK4Up9RtQMIGu59K4ppAChZhlxtDUL4jKQPEU+8d/ShmLfvL768ny8zxPkjrxx5Kgsp0pyzUWHMjWpYr0sUuUUzmkqdHDXKdNciqCnVpRvXFNLMKJhGnAU0GnhqKMKa6DSmuiiA5ThTRTjWMxwNODVEDTiawB2fypVHmpVjFsfKnTTc0CuI8iaVNXQzO0xmpzHSqWOxYtqznYAn4UzdASA3MnNqYUwzKCfE6x41iDzCcU+eGgaCf/AC8vSCaxnEeYreIuviMSSZY9nbGggGFZ26DyFUm5ldnyWiMu0L9SfD+VCn2USNZxDme1g7oc2Q9zWGB7ymI6TPoaJ8H5jHECLTm6pXKxa2IGYQcoMSAOp61l8Nhxe7gJN1ljN+BRuQNlEddzWr4byJbw6drb7RbqrmDBjqYkhhsf6UraG46s9AwXFASVJkASG18QCp8wY+NXyQRXnHKvHe2v4oBpQC2y+8d4eRkfKtlhceNiR5Vx5PJ+PJwl0zLHatF27fgxXbb0OxNw61Faxp28a5peZwlsssVoIdtJah+JMsPKrdsQpqgT3q83zJuUY/tlsUaYWwjaVYVtap2bkCpVuV7eDIlCJyzjbZZO1Ma6BUDX9NKzXN3MgwtnNPfclU9wJLe7T40ZZm58YCqGrYX4tzEliBBe4xAVARJJ01PT50LxPOy2iBdZUYkAoozETpvOtYvh+EGJCNeZmunWFJGUecVquGcnWFIYqCR4knX31fk0O4IMcP5us3CBm3IAO0ltoBo+GrIcc5et3EIiNNCNCD0IIp/LfFmtrbs3OkISTOs6N76ZTsRwro1sUppnbVx7vhR5pEkiUDSuA1CGmuhqZSsDRLmrpqPPXZpjDs3lSpmalWAXDTQYmlTbiyKm17Q6H59BWU/aHjzawN916I38prQsSp12NBObcMLuFuppqh36iNR8KlHLbqXY1fR8tteDFcxMdY8f1FHeD3u1ui3aGS2Og0k9SW9o0EGG77qD7JIBOgGpE+umlazkfgn9oKzOUKX9TuJ8q65PQI9npPA+H28Mubu5jEk/IUZPOSBLxQZzhwC4XXTqBG9YvinDWxLskOVEhcvsjoGyz3jM6nQeFUcFgLvD74yqcriGUwZXaW9dagkisrYX/ey1oYxbSWluNDC2CBpOpkazO+2lGbONzKIM1ZXiuHKjDZPs7qwGUd1WOyMRsZ2qlwq2FJQ7rp+vdXg/lsUpVJHT484xtMIWbzgHXepOHauT6fGrCouWToB85pYIANpXmY8U00myssid0EXuaVXOr/CpMVuI2IqndYhgfSm8nJUkn6DjWgoNtaSvEVTOPBMfPzp6v1r0sWeLWvRBwfsku3FmOtYTna8bmItpllAsehYsZ95UCtNxPiCjX9Cs21sXLy3VIiUDSdx3hC+jHb0rp8fLyyOgzx8YpneH2exgINf1pWiTEXAoJjX5Vj+M4pyzi2sMm0wQBG5J0Guukmh/AuJ4y8l9c5zgEqVgLAHQV6NaINts9Ea65GvXwofjbJJVlEsCJXaRv7tqxHAeZMSAme6LknvIIDA/U/EVqeJ2XOFF4llZDmjbNoRkME6Ex8aVx3sF6N8r03PQfguOa5bVjPgZ8tPhRZBUMeT5HoWUeHZOh60/NUQanA13LRBko9K6KbNOmmAOkUqb2hpUQlsmuEV1q4ppQlbGKd/D86C8Vw/aAJJAbRo8IJI9+1Hr1nMIodfsMp2kV53kY2silWvZbHLVHgGL4aqcWYMoVGckSNN4Ee+KjTENh8S1xZ7M3GU+giPr8q1f7TLC2xaeQtxe0Yn/AKpUEde9Xlo4iXzB2aNSANgzHUxXqLaJ3s9Z4BjZc3maBvqfgKCcxcQ/fsSwtEqDCtckgBR90R1nwrHtxl1tZCT3oYkddIUDw0o3y1za1lBb7hiWJIBGuwnqaRQoeU7Nfg+WbiYb7LFsgUad0EM86zmkkf0rMHmC5ZxFpi7MpQqxOzMjspP0otiuMp2y3muHsyGXsj7OaAC0DbU9agv8r3rltfsl/d7mdg5IzI7tpA3AmNKScFJUxWnWgvY5xF1PATP9aNcH4nm61mbH7McVaAy3LbRvBI06bir1ngeMsx9mWHUoZ09K8nP4lf8AI0MldmyOLzEAV1iAJ8qyPDeaMl3JcVlMwJn461pr2KVhIO9eVn8R7kzrhnS0iBMYA2UnVjoOpHjHhV2yXnSCCOs+OsR5UNGHBg9R18utXsLdaQOlc2FVKkXc/bBfFeEXGuCHUJHsnqfCqvCeGtaLI4ACy6xsZEEfnWi4mNtNv1ND8QJMkiP6V3fNLx8ipX6K8/kx0wNxS8rC4kwqgFj66j5UM4TxK3h7j3HVzK5eugnXTYzprTMFjUvG+oOkhT5NbbQ+8fSiYxCogUlmjxIYj4npX0Ufs81sFcH4vZTEPctLIedGWCAdwJ8K9Cw+PR7K9QSYETqsiPLWsNw64O0eSXO6gxAAk6RtWh5fsxaTMZ3aehLkkkeU6D0qPlZJQxvgrbNFJvZp8BagVftmqmFjariUvh4eEFZLLLk9DqcDTDXBXeRJ5rqGo1enitYCTNSrlKiYummg0mrqrQGEBUdwVLFVMfjFtWmdohROpj0EnbWj/oKPnj9pd/PjycSWUCQANu6YgR9axl5O1ZzbQhSwgamB0BNem8zWUxbvdZe07VYU29cl1ZBt6bHQetZrBXuyuqXTumWyx7JzFYPpFGDKuFlPh3L7XFVXVsk7kRvvlPhRNP2aE9+1eAgiA48/EVsRjbbiQZHhSfFgLCwfIbxUnNlPjRm+Gcm21cnE3TdFs6KAQJJkzG9eo4YEoqRA0gaaAbadP6VguAtIvtezKiMreBJnRdfdXpeDCkEgROo9+v8AOkbfs2olpEiOtPimJSIprItlTiODt3RluIreE9PQ7ihuK5SBU9lddGA0kyPeKKY0ZdfAGstw3nY3rrWrCliDqTICjXUn8qVxU1TRqaLAsunduCGA6bN5jyorYYZRr/vUj98/aspAiABGvjO5p+OxtvDWXukAKgJMDfwA9/1ry1+NSy8ovR0/P/GirxDErbXNcJ10AjUnwUdaxfN/F2TDsVEE91F6yZgn0GtDOI8+orG7dJe8dkXXIvRZ2U0rWKGOsrcUZWy3MoJmG1SSfga9SPiY4PlVs53lb1eiHk3Bj9xS4p+1zMT1kE7H3VfucOtHVlZSegGbXyIqlyjYNpTbbcaEHoRWpygjMfCtJvkWSVGM4qXWLVmUzkKSfaIJiPIa1uMVwYYnh6C1ca29oMEdDBKqSpXzBArHcbw90XFuASSYtgb5jovukzNaAc62sFctYVVN1VRe1dWB7NjuigCDG5G9UirVolOSTCXK/G7i4a12ks622JJ3IUwvxrY8N4iLqhtswBj8j5zWXu8GuXgz4e5a7O5GUwdEI7y6aHUz5VY4Tyc9op/abpCBh01kzBncA+/zpd2B8WjW9K4tcViIBOviP1pUoWmJjQKctOApwSigDZpU7Wu0xi7mrs02KcBU1sY69eVc+809td7Bf7tTr5ttmPkPCttzrjcmFcA95+6Pfv8AIV5dzVglD28QkZLoCnUyLkTrPQ/WnKwjewRxThDWkBRmQEiTbJAkaq0DSfOrHDuG9pYTMc79/Mx11zH8vGieKh8Lv0gj+dZO7gr1kBrTMpz6wegXSQdxVEx2qVi4kt3DezqvVfD+IeXlVfgOIbE4hUzEZm3HSiGJ43cdIvIrx963oR492ifJHLqXO2xNpgWHdFsaN4s+Xfy+NJJUFSsO8bw5a2EZhAKkxpmII1PwrU8EvdzvGAJUDrOZj79CPhXnvH+NaKgJ3EnymT8hWw4BZJUXboy5tUQ75fxH1qNUjSNOj10Gq9l6nXQTWIMpcZvFLTMdgpgjfNGgj1oBwHhqWLWVBDEl7jdWc6k1Jz5xIjB3SDB7kevaLFR8Kx2dA+5G/wCdUghZNnXdWcoSdRNZrma6yr2V0s1l/AkCR6dav8wYoW7tpwe6zZfQN/UVaxF1G7rwZ8Rof61T9k9nnB5bFs9pbi4h3B6f1rnDuL9g+WCLZbNpujbHTqCN61t/ldlYthrkeKNqD4b1RPCgzAXU7J/E+ydevhV+aaoSmW+LkPbXE2IYxrBmR/SaqnmJmULl0AzMxOgA6n9a1BYRsM5UdwtOh1Rx9KdguEoSqpmh2zuD91V2SeoBkz6VCeNNloZKR3iXO10ytlVtjLla4wlyCNkGyaGguB4UxEqMixqzdT6dTRXgfBFa5cv3YYlmYL0AJ0+VarhfC1uE3r5CYdNddMx/D6U+kqQttvYQ/Z1wFsPadmdyjmQrHSerAdJ8q26DSaEcGxhxEOFK2R7AIgt/F6eFEsbfy27jfhUn4Cagx+iwlvMKemu4jyrE/s3xrOtxmdmDH7xnX31uIrSVOhU7OqKlpgWng1omFlrlP18qVMYnBp3upaUgaRDGR55XMFH4BPvP+1ZnDYYG0UaCreImD0YDxmjPMWLDrcafvlQfIHL+VDzpt+tKDOqPVGeWw1pjbYd0nQn7w3nTQelJ7CkmQf15UcvXcoErmRtCPD08DQvEYnDZWc3GBVshEEnNExtvGs0yeg8jPcW4UCJXQ6ARoZPpvRixwjE2bYhbdzIPab7K4vXS4n50Vt8NRlS5HdENDeO4226Vdx9xWN9Lf3LXaeMyjDUnrtWtk7MnY4bevXrd29aCAH2nykF+hYA95vDbXetlZ4iEKBVFw3BJdnBO6jwiJYd3SKo2MWR+5j2lvOg+Az/kaG38V2bWcvW9fQ6dFuW2+ooVZq2GMHzkLhIyFftGt7TDLE6++it64DJJclQDlDEDUwNBvWPwFjMl512/eGYEdAZU/MURTGtndv8ACLR4lGJpaM0DefMH2+DYr3SBaujUnuEgMIJ0g/ShHLuOuWF7/fXXVdfpW44hgle2FjuvZKnyVywHwLV4laxNzDs1so2ZCQYbLtpOm9WhTVEZro33MWIU2GdO+hHeX71tokPB6VHhuN27mFtXHmSwWF6MB3p/XhWJvc3uQVyNtBzNP1WuctvL9m0hW7ydQCdPnEVVJUT6PULN+2AINz1EHTzq724uCGAdfGNY8waA4K2QIPpRDspHtQRsdqm0FM5jeHIFI9pPwtqPgdvdVG9cNjDOqrlUKFz7kyQCJ6aE61V4pxa8CV7VI0GiiaN8cwh/d5B17sg7EEjettGdMFcJcXXS0gMGJjSFG5NaG3yzfxV9TiCtvC2j9naQznA+80eNRYUFIC2wjHQx1FaP92vXIZSqhQBDEjXqZFCWQ0YnOMceW1ls2cpuGFH4bY8T008PKhGN452n9nstmWCty4fvMRrB8BqfhUnFeLtaR1bIT4qSY+NYpMQ7s7IdjGmmp1b8hWgr2wyfo3XBOFd5DbJWza2A/wCIw0zN5CtkjyP1vWa5Odzh1DACNB6CtHaBmkfYf8JbN6RPqPSNIqYCq1tCHPg2/wDmH8x9KtiihRZq5SmlWMXDVfH4js7bufuqx+AmppoFzliCuDuAbtCD/qpL0PHsxF+9msWW1+0YsQfM6VZCifGucPsBsLa8VA+RoWmOyXyjaAtI8w2oIoHWEeLgiy0bjX86yPB8G19bRfZy9wjzuPl/8UFbDHrNttZDCgPAbWW2P4QPkT/OmhpAoPXL4XAliNsy/AiPpQrlm+XxV9Sfaw7A/wCkEVY4mCvD4jVmI+J/2qhy2hXGXnj/AILA+oStYjC/C1HZYM75bqEfB/yNArslLDHc38Sf9ShhUvDsUZw46Q7f6bbfzp2HXMmHHhec/wDYBWNVneULcYa8v8R+pq5h3A7QHpYOvmzxFO5fw4W3eH8R+pqnw85v3nyFpfixJpV2Bmh4s4VAB/8AwX/zGtefJy2MVfuo0j2WDAaiRvW04/ei6o/wgPnOtR8u24uP1IA1qOWbhG0I4tpHm3EeAnCtkvLIactxdj6zsfKocFYtm93CSiqBK+Mk/nXqPFuHrelbi5lMgg1jsDwO3YfEW0k5WU675SNgfKp/j/PXkScH2h/JxOEVINcLwjFREkaan+tGhgNNSooHgMeyAq8lTEOu/wDvVTEcDuFu0s3zeB+5cbX0HSvTZxp2Scf4dazaHO07KOvnFGeOX4sSRsV+Eg1nsbx0Wcqmy6MWA1HWd5GlGrnG1h84kKQD/qAJilk+qCkEsDjkcAggka/CBT+K8x5QFAj0od2KwLlvKEadtgaC8UwNyc6kMP8AMKVRt7KdLQI5h4uWcnvaVf5UBWypuDW5LgfwMTlmsxxm8+oI30HmT+c16djuXextWCndItW1g7ZlUSp9as3SJVbNDyxiFyGCNDtP5VobNya8mCvdcWwpRvvEGIHVpG9emcKs5LSrJIUASxknzJqEkVCkEiPh61JZcET8vAjcVCjbRr9K7ZslWYk+1GnQQIkeZpQFjNSrmalTGJ2FBOZQCqK2xY/IUazCgXOCRYD/AIGHuB0mp2Uh2ZG6htgqHUQxIJ2IO4NCuK2kxIhGUXkBKEEEEfgMUUVjlJKrcB22NCMXw/McwtojeKggz4yOtBdnRQOt8XcoUaQyjX16zVrgmK0B30j+tA+N5j3iIuAESDo48/4qt8iX89oSPZlY8was0qC36NhxbWzYT8TT85qtgEAuXBGp7SffbOlXrwDJZP4f1/Oq4tZbit4lh/2E/SpE6AuEtgYiyo2Fu58IANXMQQosgdbjH5VXNwDGWx/hXJ8tjVvHxNgDqWb6Cs2MuyTBtCOdu83yFDeEH++k+1dt/IEwKI4m5ks6bsT8zvVXgVqdx7TsfhCj5igurA9neYr39oC/wKPfqYq9ywBDxrqBNUeMLmvX2PsoVWi/KYBtsQIkzr6kflXN5P8AWwpdFpsMSdutYUXoxmIc6KLhRvIGAD8a9OtW688wGHDX8Vbba6zN8dNPMEA1w/h8SjKc/s3ly5RSL9vCm02Ze9bMafyoh/8Aj7TjMndPgKzHDOPHC3DZxE5Rs3iOnurUJYS5DWmGuum1e9KziiVcWpACkzqInWqvFRaAuK6Zc2mYHcSJkVexOHce0J8CPHpUnFcEty2ysIDD2uoJ2NIpMcy9rDXsE8/3mHfqNYnrVbtP3fEgETbckjwE/d9xonw3iz4f+z4kBrZ9l9wR5+dc4zgg6kLBXdT+FqqlYjdFFeFqeK4QRKPcDxuJAJj4ivV+YMAbthwNGGo9RrFYLkD7fFLm1OHUsD45u7+depMvd186SWgo8VXmUXb3Y2PtHMCRoq+LMfKt7Zwd27aIv3C0AaJKLI1nTU+81kv2fcAVEe71uO8f5FYgCvQ0tnJEaR9alJ2yr0g3b2EeAp4JqOxsB5CpMutOhB00q7krlGwEoFQ47DLctsjaqwIPvqSabE9akg3R5FwjhbB7lvtGGRiND4HTSimJ4c6qIuSQNnG/vFP5o4KtnFG4XdbdzXT8fUfnXTlygr2kDq5AHrr0pmzq5GP5iBcEOMjjYjY+Jpcj4xRauKR3xc73oV0Y1PzHeFwEAy2UldCMwTcr0zAa+YBqt+ynhZv28fcOuVUVDOmZQ7x6bfGnW4iylTNMl/KCp6NI9Dr9ZqXE4n7SwPxFz/8AWRQDh/MaXURtAV7rA7qek+/r50Q4veBW1dXZGE/9XdPzNI1sZuyK6v8AbkP+G/u2qTiZLXsOF6Az6TQ8Yz+1p/y3+oohhb2a4GOkA/L/AHoTWzQG8cvZVUdAM3w0A+dX+Xwc6J0ygn1Op+tZri9/tcSLU93QsZ6DUifT61seWQoU3GMZpCz4DwregMH8VWLVw9Ll9z7kWPqKMcqIBbH+RJ95es/xS41y1Zs2hmc98gdA7TJ8NAaPcs2wouLnzOIzR7K/hRfGBuf4q5/I/rYV2GbjQD03+leY2L2e729h1uZW7wU6gbGRv41qf2gcfGGwbmcrXAUWZ3KknbrA+YrwTBlgwZGKkfhMN/Wk/HY6i5CZ36PZ+MLbxAUxBI7jnUE9bbeGtM4LcS0crKUafOPUdK89wnNF62CA63V6q/dM+njWgt81WraoL0qSdY7wBgE+fUD3V6fog0jd8Q4ui2zmPp51T47jycOMkTkBB8xBj4UNHFMNcQE3dCJEyJB66jWq3/7VhMmVrqwFIAO8ajbxpeKFsdh8ct1IdR4FTPdPlVpcPAPZyw3KnehVzjuDUQzQSo9oFSR0IkUEv82rbcBboZehWZHrT39Aqze8j420MaVEq7o4y9JBDflXpN490+h+leS/s4xC43Gdsu9gak6Fs4IGnWvXOz0NTn2GOjz/AJF1wyg7hmHzJrX9APEis/ypgSiEH7ruPXvGtBbWbgHhqfoKiuy0golSg1FbqVTVUSY7NSptKsAeaVdikwmkSGBHM2EV8NczCYGZfJhsRWIt3luKnav2dsauTpoNMo8Sdor0Ticdjcn8LfSvBuYr7vcNwE5bTAR0gmGMepotWXx7R6vxDh9rE4QLaTLADWSwAhhtpuAdj61mOROG3MDwvEvdXs2uu5CHcf8ADUH30c5Zx4ZVnaBHloKJcw4ZbtoLcbKCylT/ABD2ZHWsn6QlU6PIsTwMLftqpIJWSwME6E9PTrUzpiBbFpsrLclp9lpUyY+6dp6UcfhzW8QTc3hoPQiAoj4mifH+GhTh32AYr7nWNffRZQxbXFtXlu3c6SpAzLpJ2giQa5e4tJXJcUg7wdhoTIPuonx8A28OSPZur9CKE8fwSM6AKNAzE6bbCtVsZaRSOKuvcutkOrQswO71OvurR4G8950l1W1aSJVs0mdYA3OtCeB4PDMiA2g75dzESf18qr2r1mf7RZFvJ7PYlle5lbuwq93QqZY0Zfomn9np/BcHbh1LWxnUAAMM5IGWHO8gRAGlPwVrI5HUqFIHisx+fxrEctcbL4hDdOS2zd0Mo0GoEOwzHWBM1tuM3uzbOPZjp5VHJC1Q0Tzn9rfFwcRZssTlRc5gTq2gkeg+dZdsFhrluVdVcfh0n3EiKsftMxGbiDEHTKkR4RP50uEWrTBQ6K/rCMPQ7Gr4I8MaRCbuQE/eVDDOA4kaDcAb6+fhUmKwzXRnkj2jBB3LSYrS3OXbW9loP4H1/qRVDF465bJV7Wm0rtVbsSqA+MwrXFt5SpCoF9oAiOkE1WXDuBlKjXrI+s1av4tXJgQADO3XSjWDGCUDOouGOk6n0FZqg2QcYwxxHZOrW9LYQgsJlROg6iKG2uAswLI9shdyJj5jWiF/hTXGzYe0w1MbAAeA8arNdNhzntukgSAQR7p2oJGZ6V+wdB2eJb7xuKu3TITXrVy4FBY/dBOvxrzD9jnDM63MSM6IXIRc3dJywWKj73TWtpxbF9s/Yqe6D9ofGPujx13qOR0GCtnMCQEkHeT8davcIBKlz946eg0qC5hxat7TA/UVfwNjLbUR0GngTrUoX7Hky0GqWoRUgFWQg/MPOuVz3UqYFEk12uCu0gQVzTdIwl5l1OQ7fP5V5m2DTsXQj21Inzj+etevXrQIgiQdwdooFiuVsO0whWfwkig79FYzpUeZ8A4w1pSjBiSvcI8RIJHjB3FaTgnGxjrBtXlVmkd09cp19DG1QcwcgOsPhCzay1t2iTPtoTorD8qzfEcNfw90X2tvaysFuQND4OpGh8a1DWmbnEcv3B9mB21iQVOYC5bg7Etow0jxq3zRhc2EOkFMrQDsVYH6TVfgHNedhbuAgtGVgJVp2Knz8K0GMsZkZY3BHxFKI9M8w5hX7AiNrikehb+tCOJYB3s4l1BlbfT8IgED4mtHxfDk2T4xbPwYA/Sr9hUs4PEZoJKMPUkQPnRsq+geeBpZ4QvaKouraUyBDZmMjUa9RQTgXG7GHuYftE7z4fMtwjOQS7woQ6SfGrHOLTh7bl3z3raWyuwQKB2jabkxHvrScB5VD4ewxeALNsAZEOkZjJInc0b9k2CMRybcxIfEsWzEjIjkZuzHhl0Wd4FErOLFzC5GnMndM+BEVbxXbYNg2j2vFRBX1GxFR8RdGS5eVSuZdY2bqGFBuxjw3mS6WxDTqRA/0iI+VFOGcVDAKyA5eu3uodx6zOKbKPag/H+tGuD8J0kj9b++unpHO+yxi1MQBpEjXUeYPQ1RfHkLDGZ6sJrUWuFgyT8t6AcX4bCmfu9D9aCewtAGzh83aFRpp8JrbcscPsqqlQGY6kwTBHQeFZ/lrhF26XRBoSNfTUmvVeA8q5FGY5B5Rmb+QoZJegpA84AtlmLa/Fj5AdKeOCWbk/2cufG4InzitnY4WqCEQA+J1PxNWU4eZEmopmKt3C/u2EhIXKugGgBYRMepoOLvZ4tlBGVbaaeZkkz7qNcxIpsFGJAYgEjcCRqJ8IrG8T5qw+S4tpgX9gNrO0SPGKSVtlIdGvw+OF+CrBlVgNDOoMRWgWvPP2dcIuIBAZbA172hdj949TXoApuNCTdslWnTTRToqlEzlKuR512sYfSp8VwrSjCqFqmIplzSsYgIqO/hFcFWUMGEEHUHyNTxSoGA3DOW7OHJ7IQp2WZC+gO1EM1S3B4VE4oBMXzBhu7cHk4/9hQLGXC9u0o1zwx92w+MVsOYbEhiOgDfDf5VjbN3uNETaYx6N7PzI+FKzqtNFHimA7QXBBhFBRte8FYi6fe30FencFb7G0IP92mvT2RWfu8NH7g6rq9q2+U9TMsQfEGTR/gTzbAiCFTQ+GUQR5HX4UV1RGRdxGEDKQRIOlY0WjZa7h3E290P8L9PcZrbrA0+FZbnqx9lmXcd2fAHb5/WmBB7o8SuWCccyn7pj4HpW74Zw8MQI0rLYNZxjE7lAfnqK3/DLMFRuT+fjVXpEmv5F7hHDlMnLpNZ/nnhoQEgaka+YjStrhFyJ4ydaAczw6kn9dI+dSvYyIv2fcFyWlI9pta9AsYXLHjVDljh4tYa34lQfSRMUVZ6z7MdBrpNQmpJ0oGBHGeBHEOs3CLYHeQDVvLN0HuqxhuXsOoVRZtgDUDKDr670QNOWijD1EbaU8NTBXQaehCQGuqaiNODVjDqVLPSrGLArpNcrgpRhGmsafTWrGGMaaTTnFRtQMNYVHcSpIpFKBgZi8NO+v8AI6Gsdb5cC4sWmkqxzR/hqCwJ98CvQHSsNwXHm5xS7bfMXtowk7BSwIAHQxHxrMpGTDuL4bktXOzWTlPdnQwsRUnBrhexZeIORJ+AkfrwooFofwD+6KkRke4vwckf9rCghC7eWRpuNQao8UsdrYdY3Uj3jb50SIqoRDFejaj161m9hWmeD2xlxzA7hR8Zr0nhtk6EeAHvrCccw/ZcUdfxZTr4EnavQeF4kBVPjO9Ul0gvsIlYUyYoc2AD3rS7icx9FE/WKvWrZuMR8vgfpV3hnD4uFj0WB7yJ+lTv6AFMNqimOlSkVy2vdFdDUwBhFPy0op1AB1aVdIpq0THYpEV2kaZMU7T12pgFdU0TDu0pUoFKtZizS60qVKMdphpUqxhpprUqVZmGmutSpUGYiubVmcB/8jf/AF9y3SpVn2FGhFVsF7V3/mf+qUqVD2YumqOO9pPU0qVK+zHjnPP/AMqP8qf+VbDDeyv+X8qVKrS6C+zS8N/vW9B9BRGz7TUqVSRiwN6Xh76VKiwD3rq12lWQBppqb0qVEw8/nSfalSorsDO9KYd6VKswHaVKlWMf/9k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8" name="AutoShape 12" descr="data:image/jpeg;base64,/9j/4AAQSkZJRgABAQAAAQABAAD/2wCEAAkGBhQSERQUExQUFRUVGBYYGBgUGBcXHBgVFxcYFRcUFxgXHCYeGBwkGRYXHy8gIycpLSwsFR4xNTAqNSYrLCkBCQoKDgwOGg8PGikcHxwpKSkpKSkpKSkpKSkpKSkpKSkpKSkpKSkpKSkpKSkpKSkpLCkpLCksLCkpLCwsLCwsKf/AABEIAOEA4QMBIgACEQEDEQH/xAAcAAABBQEBAQAAAAAAAAAAAAAFAAIDBAYBBwj/xABEEAACAQIEAwUFBQUGBgIDAAABAhEAAwQSITEFBkETIlFhcTKBkaGxI0JSwfAHFGLR4SQzY3KS8UNzgqKywjWjFRZT/8QAGgEAAwEBAQEAAAAAAAAAAAAAAQIDAAQFBv/EACURAAICAgICAgIDAQAAAAAAAAABAhEDIRIxBEETUQVhIjNxMv/aAAwDAQACEQMRAD8A9qFOzVxa7SIIgKY9SAVzLTilc1yKkYVDcxCruyj30Bjs01mqmnHrBZlW6jMBJVWBPwnWp7eMVgOmaIB0O0xBoGJSK4Up9RtQMIGu59K4ppAChZhlxtDUL4jKQPEU+8d/ShmLfvL768ny8zxPkjrxx5Kgsp0pyzUWHMjWpYr0sUuUUzmkqdHDXKdNciqCnVpRvXFNLMKJhGnAU0GnhqKMKa6DSmuiiA5ThTRTjWMxwNODVEDTiawB2fypVHmpVjFsfKnTTc0CuI8iaVNXQzO0xmpzHSqWOxYtqznYAn4UzdASA3MnNqYUwzKCfE6x41iDzCcU+eGgaCf/AC8vSCaxnEeYreIuviMSSZY9nbGggGFZ26DyFUm5ldnyWiMu0L9SfD+VCn2USNZxDme1g7oc2Q9zWGB7ymI6TPoaJ8H5jHECLTm6pXKxa2IGYQcoMSAOp61l8Nhxe7gJN1ljN+BRuQNlEddzWr4byJbw6drb7RbqrmDBjqYkhhsf6UraG46s9AwXFASVJkASG18QCp8wY+NXyQRXnHKvHe2v4oBpQC2y+8d4eRkfKtlhceNiR5Vx5PJ+PJwl0zLHatF27fgxXbb0OxNw61Faxp28a5peZwlsssVoIdtJah+JMsPKrdsQpqgT3q83zJuUY/tlsUaYWwjaVYVtap2bkCpVuV7eDIlCJyzjbZZO1Ma6BUDX9NKzXN3MgwtnNPfclU9wJLe7T40ZZm58YCqGrYX4tzEliBBe4xAVARJJ01PT50LxPOy2iBdZUYkAoozETpvOtYvh+EGJCNeZmunWFJGUecVquGcnWFIYqCR4knX31fk0O4IMcP5us3CBm3IAO0ltoBo+GrIcc5et3EIiNNCNCD0IIp/LfFmtrbs3OkISTOs6N76ZTsRwro1sUppnbVx7vhR5pEkiUDSuA1CGmuhqZSsDRLmrpqPPXZpjDs3lSpmalWAXDTQYmlTbiyKm17Q6H59BWU/aHjzawN916I38prQsSp12NBObcMLuFuppqh36iNR8KlHLbqXY1fR8tteDFcxMdY8f1FHeD3u1ui3aGS2Og0k9SW9o0EGG77qD7JIBOgGpE+umlazkfgn9oKzOUKX9TuJ8q65PQI9npPA+H28Mubu5jEk/IUZPOSBLxQZzhwC4XXTqBG9YvinDWxLskOVEhcvsjoGyz3jM6nQeFUcFgLvD74yqcriGUwZXaW9dagkisrYX/ey1oYxbSWluNDC2CBpOpkazO+2lGbONzKIM1ZXiuHKjDZPs7qwGUd1WOyMRsZ2qlwq2FJQ7rp+vdXg/lsUpVJHT484xtMIWbzgHXepOHauT6fGrCouWToB85pYIANpXmY8U00myssid0EXuaVXOr/CpMVuI2IqndYhgfSm8nJUkn6DjWgoNtaSvEVTOPBMfPzp6v1r0sWeLWvRBwfsku3FmOtYTna8bmItpllAsehYsZ95UCtNxPiCjX9Cs21sXLy3VIiUDSdx3hC+jHb0rp8fLyyOgzx8YpneH2exgINf1pWiTEXAoJjX5Vj+M4pyzi2sMm0wQBG5J0Guukmh/AuJ4y8l9c5zgEqVgLAHQV6NaINts9Ea65GvXwofjbJJVlEsCJXaRv7tqxHAeZMSAme6LknvIIDA/U/EVqeJ2XOFF4llZDmjbNoRkME6Ex8aVx3sF6N8r03PQfguOa5bVjPgZ8tPhRZBUMeT5HoWUeHZOh60/NUQanA13LRBko9K6KbNOmmAOkUqb2hpUQlsmuEV1q4ppQlbGKd/D86C8Vw/aAJJAbRo8IJI9+1Hr1nMIodfsMp2kV53kY2silWvZbHLVHgGL4aqcWYMoVGckSNN4Ee+KjTENh8S1xZ7M3GU+giPr8q1f7TLC2xaeQtxe0Yn/AKpUEde9Xlo4iXzB2aNSANgzHUxXqLaJ3s9Z4BjZc3maBvqfgKCcxcQ/fsSwtEqDCtckgBR90R1nwrHtxl1tZCT3oYkddIUDw0o3y1za1lBb7hiWJIBGuwnqaRQoeU7Nfg+WbiYb7LFsgUad0EM86zmkkf0rMHmC5ZxFpi7MpQqxOzMjspP0otiuMp2y3muHsyGXsj7OaAC0DbU9agv8r3rltfsl/d7mdg5IzI7tpA3AmNKScFJUxWnWgvY5xF1PATP9aNcH4nm61mbH7McVaAy3LbRvBI06bir1ngeMsx9mWHUoZ09K8nP4lf8AI0MldmyOLzEAV1iAJ8qyPDeaMl3JcVlMwJn461pr2KVhIO9eVn8R7kzrhnS0iBMYA2UnVjoOpHjHhV2yXnSCCOs+OsR5UNGHBg9R18utXsLdaQOlc2FVKkXc/bBfFeEXGuCHUJHsnqfCqvCeGtaLI4ACy6xsZEEfnWi4mNtNv1ND8QJMkiP6V3fNLx8ipX6K8/kx0wNxS8rC4kwqgFj66j5UM4TxK3h7j3HVzK5eugnXTYzprTMFjUvG+oOkhT5NbbQ+8fSiYxCogUlmjxIYj4npX0Ufs81sFcH4vZTEPctLIedGWCAdwJ8K9Cw+PR7K9QSYETqsiPLWsNw64O0eSXO6gxAAk6RtWh5fsxaTMZ3aehLkkkeU6D0qPlZJQxvgrbNFJvZp8BagVftmqmFjariUvh4eEFZLLLk9DqcDTDXBXeRJ5rqGo1enitYCTNSrlKiYummg0mrqrQGEBUdwVLFVMfjFtWmdohROpj0EnbWj/oKPnj9pd/PjycSWUCQANu6YgR9axl5O1ZzbQhSwgamB0BNem8zWUxbvdZe07VYU29cl1ZBt6bHQetZrBXuyuqXTumWyx7JzFYPpFGDKuFlPh3L7XFVXVsk7kRvvlPhRNP2aE9+1eAgiA48/EVsRjbbiQZHhSfFgLCwfIbxUnNlPjRm+Gcm21cnE3TdFs6KAQJJkzG9eo4YEoqRA0gaaAbadP6VguAtIvtezKiMreBJnRdfdXpeDCkEgROo9+v8AOkbfs2olpEiOtPimJSIprItlTiODt3RluIreE9PQ7ihuK5SBU9lddGA0kyPeKKY0ZdfAGstw3nY3rrWrCliDqTICjXUn8qVxU1TRqaLAsunduCGA6bN5jyorYYZRr/vUj98/aspAiABGvjO5p+OxtvDWXukAKgJMDfwA9/1ry1+NSy8ovR0/P/GirxDErbXNcJ10AjUnwUdaxfN/F2TDsVEE91F6yZgn0GtDOI8+orG7dJe8dkXXIvRZ2U0rWKGOsrcUZWy3MoJmG1SSfga9SPiY4PlVs53lb1eiHk3Bj9xS4p+1zMT1kE7H3VfucOtHVlZSegGbXyIqlyjYNpTbbcaEHoRWpygjMfCtJvkWSVGM4qXWLVmUzkKSfaIJiPIa1uMVwYYnh6C1ca29oMEdDBKqSpXzBArHcbw90XFuASSYtgb5jovukzNaAc62sFctYVVN1VRe1dWB7NjuigCDG5G9UirVolOSTCXK/G7i4a12ks622JJ3IUwvxrY8N4iLqhtswBj8j5zWXu8GuXgz4e5a7O5GUwdEI7y6aHUz5VY4Tyc9op/abpCBh01kzBncA+/zpd2B8WjW9K4tcViIBOviP1pUoWmJjQKctOApwSigDZpU7Wu0xi7mrs02KcBU1sY69eVc+809td7Bf7tTr5ttmPkPCttzrjcmFcA95+6Pfv8AIV5dzVglD28QkZLoCnUyLkTrPQ/WnKwjewRxThDWkBRmQEiTbJAkaq0DSfOrHDuG9pYTMc79/Mx11zH8vGieKh8Lv0gj+dZO7gr1kBrTMpz6wegXSQdxVEx2qVi4kt3DezqvVfD+IeXlVfgOIbE4hUzEZm3HSiGJ43cdIvIrx963oR492ifJHLqXO2xNpgWHdFsaN4s+Xfy+NJJUFSsO8bw5a2EZhAKkxpmII1PwrU8EvdzvGAJUDrOZj79CPhXnvH+NaKgJ3EnymT8hWw4BZJUXboy5tUQ75fxH1qNUjSNOj10Gq9l6nXQTWIMpcZvFLTMdgpgjfNGgj1oBwHhqWLWVBDEl7jdWc6k1Jz5xIjB3SDB7kevaLFR8Kx2dA+5G/wCdUghZNnXdWcoSdRNZrma6yr2V0s1l/AkCR6dav8wYoW7tpwe6zZfQN/UVaxF1G7rwZ8Rof61T9k9nnB5bFs9pbi4h3B6f1rnDuL9g+WCLZbNpujbHTqCN61t/ldlYthrkeKNqD4b1RPCgzAXU7J/E+ydevhV+aaoSmW+LkPbXE2IYxrBmR/SaqnmJmULl0AzMxOgA6n9a1BYRsM5UdwtOh1Rx9KdguEoSqpmh2zuD91V2SeoBkz6VCeNNloZKR3iXO10ytlVtjLla4wlyCNkGyaGguB4UxEqMixqzdT6dTRXgfBFa5cv3YYlmYL0AJ0+VarhfC1uE3r5CYdNddMx/D6U+kqQttvYQ/Z1wFsPadmdyjmQrHSerAdJ8q26DSaEcGxhxEOFK2R7AIgt/F6eFEsbfy27jfhUn4Cagx+iwlvMKemu4jyrE/s3xrOtxmdmDH7xnX31uIrSVOhU7OqKlpgWng1omFlrlP18qVMYnBp3upaUgaRDGR55XMFH4BPvP+1ZnDYYG0UaCreImD0YDxmjPMWLDrcafvlQfIHL+VDzpt+tKDOqPVGeWw1pjbYd0nQn7w3nTQelJ7CkmQf15UcvXcoErmRtCPD08DQvEYnDZWc3GBVshEEnNExtvGs0yeg8jPcW4UCJXQ6ARoZPpvRixwjE2bYhbdzIPab7K4vXS4n50Vt8NRlS5HdENDeO4226Vdx9xWN9Lf3LXaeMyjDUnrtWtk7MnY4bevXrd29aCAH2nykF+hYA95vDbXetlZ4iEKBVFw3BJdnBO6jwiJYd3SKo2MWR+5j2lvOg+Az/kaG38V2bWcvW9fQ6dFuW2+ooVZq2GMHzkLhIyFftGt7TDLE6++it64DJJclQDlDEDUwNBvWPwFjMl512/eGYEdAZU/MURTGtndv8ACLR4lGJpaM0DefMH2+DYr3SBaujUnuEgMIJ0g/ShHLuOuWF7/fXXVdfpW44hgle2FjuvZKnyVywHwLV4laxNzDs1so2ZCQYbLtpOm9WhTVEZro33MWIU2GdO+hHeX71tokPB6VHhuN27mFtXHmSwWF6MB3p/XhWJvc3uQVyNtBzNP1WuctvL9m0hW7ydQCdPnEVVJUT6PULN+2AINz1EHTzq724uCGAdfGNY8waA4K2QIPpRDspHtQRsdqm0FM5jeHIFI9pPwtqPgdvdVG9cNjDOqrlUKFz7kyQCJ6aE61V4pxa8CV7VI0GiiaN8cwh/d5B17sg7EEjettGdMFcJcXXS0gMGJjSFG5NaG3yzfxV9TiCtvC2j9naQznA+80eNRYUFIC2wjHQx1FaP92vXIZSqhQBDEjXqZFCWQ0YnOMceW1ls2cpuGFH4bY8T008PKhGN452n9nstmWCty4fvMRrB8BqfhUnFeLtaR1bIT4qSY+NYpMQ7s7IdjGmmp1b8hWgr2wyfo3XBOFd5DbJWza2A/wCIw0zN5CtkjyP1vWa5Odzh1DACNB6CtHaBmkfYf8JbN6RPqPSNIqYCq1tCHPg2/wDmH8x9KtiihRZq5SmlWMXDVfH4js7bufuqx+AmppoFzliCuDuAbtCD/qpL0PHsxF+9msWW1+0YsQfM6VZCifGucPsBsLa8VA+RoWmOyXyjaAtI8w2oIoHWEeLgiy0bjX86yPB8G19bRfZy9wjzuPl/8UFbDHrNttZDCgPAbWW2P4QPkT/OmhpAoPXL4XAliNsy/AiPpQrlm+XxV9Sfaw7A/wCkEVY4mCvD4jVmI+J/2qhy2hXGXnj/AILA+oStYjC/C1HZYM75bqEfB/yNArslLDHc38Sf9ShhUvDsUZw46Q7f6bbfzp2HXMmHHhec/wDYBWNVneULcYa8v8R+pq5h3A7QHpYOvmzxFO5fw4W3eH8R+pqnw85v3nyFpfixJpV2Bmh4s4VAB/8AwX/zGtefJy2MVfuo0j2WDAaiRvW04/ei6o/wgPnOtR8u24uP1IA1qOWbhG0I4tpHm3EeAnCtkvLIactxdj6zsfKocFYtm93CSiqBK+Mk/nXqPFuHrelbi5lMgg1jsDwO3YfEW0k5WU675SNgfKp/j/PXkScH2h/JxOEVINcLwjFREkaan+tGhgNNSooHgMeyAq8lTEOu/wDvVTEcDuFu0s3zeB+5cbX0HSvTZxp2Scf4dazaHO07KOvnFGeOX4sSRsV+Eg1nsbx0Wcqmy6MWA1HWd5GlGrnG1h84kKQD/qAJilk+qCkEsDjkcAggka/CBT+K8x5QFAj0od2KwLlvKEadtgaC8UwNyc6kMP8AMKVRt7KdLQI5h4uWcnvaVf5UBWypuDW5LgfwMTlmsxxm8+oI30HmT+c16djuXextWCndItW1g7ZlUSp9as3SJVbNDyxiFyGCNDtP5VobNya8mCvdcWwpRvvEGIHVpG9emcKs5LSrJIUASxknzJqEkVCkEiPh61JZcET8vAjcVCjbRr9K7ZslWYk+1GnQQIkeZpQFjNSrmalTGJ2FBOZQCqK2xY/IUazCgXOCRYD/AIGHuB0mp2Uh2ZG6htgqHUQxIJ2IO4NCuK2kxIhGUXkBKEEEEfgMUUVjlJKrcB22NCMXw/McwtojeKggz4yOtBdnRQOt8XcoUaQyjX16zVrgmK0B30j+tA+N5j3iIuAESDo48/4qt8iX89oSPZlY8was0qC36NhxbWzYT8TT85qtgEAuXBGp7SffbOlXrwDJZP4f1/Oq4tZbit4lh/2E/SpE6AuEtgYiyo2Fu58IANXMQQosgdbjH5VXNwDGWx/hXJ8tjVvHxNgDqWb6Cs2MuyTBtCOdu83yFDeEH++k+1dt/IEwKI4m5ks6bsT8zvVXgVqdx7TsfhCj5igurA9neYr39oC/wKPfqYq9ywBDxrqBNUeMLmvX2PsoVWi/KYBtsQIkzr6kflXN5P8AWwpdFpsMSdutYUXoxmIc6KLhRvIGAD8a9OtW688wGHDX8Vbba6zN8dNPMEA1w/h8SjKc/s3ly5RSL9vCm02Ze9bMafyoh/8Aj7TjMndPgKzHDOPHC3DZxE5Rs3iOnurUJYS5DWmGuum1e9KziiVcWpACkzqInWqvFRaAuK6Zc2mYHcSJkVexOHce0J8CPHpUnFcEty2ysIDD2uoJ2NIpMcy9rDXsE8/3mHfqNYnrVbtP3fEgETbckjwE/d9xonw3iz4f+z4kBrZ9l9wR5+dc4zgg6kLBXdT+FqqlYjdFFeFqeK4QRKPcDxuJAJj4ivV+YMAbthwNGGo9RrFYLkD7fFLm1OHUsD45u7+depMvd186SWgo8VXmUXb3Y2PtHMCRoq+LMfKt7Zwd27aIv3C0AaJKLI1nTU+81kv2fcAVEe71uO8f5FYgCvQ0tnJEaR9alJ2yr0g3b2EeAp4JqOxsB5CpMutOhB00q7krlGwEoFQ47DLctsjaqwIPvqSabE9akg3R5FwjhbB7lvtGGRiND4HTSimJ4c6qIuSQNnG/vFP5o4KtnFG4XdbdzXT8fUfnXTlygr2kDq5AHrr0pmzq5GP5iBcEOMjjYjY+Jpcj4xRauKR3xc73oV0Y1PzHeFwEAy2UldCMwTcr0zAa+YBqt+ynhZv28fcOuVUVDOmZQ7x6bfGnW4iylTNMl/KCp6NI9Dr9ZqXE4n7SwPxFz/8AWRQDh/MaXURtAV7rA7qek+/r50Q4veBW1dXZGE/9XdPzNI1sZuyK6v8AbkP+G/u2qTiZLXsOF6Az6TQ8Yz+1p/y3+oohhb2a4GOkA/L/AHoTWzQG8cvZVUdAM3w0A+dX+Xwc6J0ygn1Op+tZri9/tcSLU93QsZ6DUifT61seWQoU3GMZpCz4DwregMH8VWLVw9Ll9z7kWPqKMcqIBbH+RJ95es/xS41y1Zs2hmc98gdA7TJ8NAaPcs2wouLnzOIzR7K/hRfGBuf4q5/I/rYV2GbjQD03+leY2L2e729h1uZW7wU6gbGRv41qf2gcfGGwbmcrXAUWZ3KknbrA+YrwTBlgwZGKkfhMN/Wk/HY6i5CZ36PZ+MLbxAUxBI7jnUE9bbeGtM4LcS0crKUafOPUdK89wnNF62CA63V6q/dM+njWgt81WraoL0qSdY7wBgE+fUD3V6fog0jd8Q4ui2zmPp51T47jycOMkTkBB8xBj4UNHFMNcQE3dCJEyJB66jWq3/7VhMmVrqwFIAO8ajbxpeKFsdh8ct1IdR4FTPdPlVpcPAPZyw3KnehVzjuDUQzQSo9oFSR0IkUEv82rbcBboZehWZHrT39Aqze8j420MaVEq7o4y9JBDflXpN490+h+leS/s4xC43Gdsu9gak6Fs4IGnWvXOz0NTn2GOjz/AJF1wyg7hmHzJrX9APEis/ypgSiEH7ruPXvGtBbWbgHhqfoKiuy0golSg1FbqVTVUSY7NSptKsAeaVdikwmkSGBHM2EV8NczCYGZfJhsRWIt3luKnav2dsauTpoNMo8Sdor0Ticdjcn8LfSvBuYr7vcNwE5bTAR0gmGMepotWXx7R6vxDh9rE4QLaTLADWSwAhhtpuAdj61mOROG3MDwvEvdXs2uu5CHcf8ADUH30c5Zx4ZVnaBHloKJcw4ZbtoLcbKCylT/ABD2ZHWsn6QlU6PIsTwMLftqpIJWSwME6E9PTrUzpiBbFpsrLclp9lpUyY+6dp6UcfhzW8QTc3hoPQiAoj4mifH+GhTh32AYr7nWNffRZQxbXFtXlu3c6SpAzLpJ2giQa5e4tJXJcUg7wdhoTIPuonx8A28OSPZur9CKE8fwSM6AKNAzE6bbCtVsZaRSOKuvcutkOrQswO71OvurR4G8950l1W1aSJVs0mdYA3OtCeB4PDMiA2g75dzESf18qr2r1mf7RZFvJ7PYlle5lbuwq93QqZY0Zfomn9np/BcHbh1LWxnUAAMM5IGWHO8gRAGlPwVrI5HUqFIHisx+fxrEctcbL4hDdOS2zd0Mo0GoEOwzHWBM1tuM3uzbOPZjp5VHJC1Q0Tzn9rfFwcRZssTlRc5gTq2gkeg+dZdsFhrluVdVcfh0n3EiKsftMxGbiDEHTKkR4RP50uEWrTBQ6K/rCMPQ7Gr4I8MaRCbuQE/eVDDOA4kaDcAb6+fhUmKwzXRnkj2jBB3LSYrS3OXbW9loP4H1/qRVDF465bJV7Wm0rtVbsSqA+MwrXFt5SpCoF9oAiOkE1WXDuBlKjXrI+s1av4tXJgQADO3XSjWDGCUDOouGOk6n0FZqg2QcYwxxHZOrW9LYQgsJlROg6iKG2uAswLI9shdyJj5jWiF/hTXGzYe0w1MbAAeA8arNdNhzntukgSAQR7p2oJGZ6V+wdB2eJb7xuKu3TITXrVy4FBY/dBOvxrzD9jnDM63MSM6IXIRc3dJywWKj73TWtpxbF9s/Yqe6D9ofGPujx13qOR0GCtnMCQEkHeT8davcIBKlz946eg0qC5hxat7TA/UVfwNjLbUR0GngTrUoX7Hky0GqWoRUgFWQg/MPOuVz3UqYFEk12uCu0gQVzTdIwl5l1OQ7fP5V5m2DTsXQj21Inzj+etevXrQIgiQdwdooFiuVsO0whWfwkig79FYzpUeZ8A4w1pSjBiSvcI8RIJHjB3FaTgnGxjrBtXlVmkd09cp19DG1QcwcgOsPhCzay1t2iTPtoTorD8qzfEcNfw90X2tvaysFuQND4OpGh8a1DWmbnEcv3B9mB21iQVOYC5bg7Etow0jxq3zRhc2EOkFMrQDsVYH6TVfgHNedhbuAgtGVgJVp2Knz8K0GMsZkZY3BHxFKI9M8w5hX7AiNrikehb+tCOJYB3s4l1BlbfT8IgED4mtHxfDk2T4xbPwYA/Sr9hUs4PEZoJKMPUkQPnRsq+geeBpZ4QvaKouraUyBDZmMjUa9RQTgXG7GHuYftE7z4fMtwjOQS7woQ6SfGrHOLTh7bl3z3raWyuwQKB2jabkxHvrScB5VD4ewxeALNsAZEOkZjJInc0b9k2CMRybcxIfEsWzEjIjkZuzHhl0Wd4FErOLFzC5GnMndM+BEVbxXbYNg2j2vFRBX1GxFR8RdGS5eVSuZdY2bqGFBuxjw3mS6WxDTqRA/0iI+VFOGcVDAKyA5eu3uodx6zOKbKPag/H+tGuD8J0kj9b++unpHO+yxi1MQBpEjXUeYPQ1RfHkLDGZ6sJrUWuFgyT8t6AcX4bCmfu9D9aCewtAGzh83aFRpp8JrbcscPsqqlQGY6kwTBHQeFZ/lrhF26XRBoSNfTUmvVeA8q5FGY5B5Rmb+QoZJegpA84AtlmLa/Fj5AdKeOCWbk/2cufG4InzitnY4WqCEQA+J1PxNWU4eZEmopmKt3C/u2EhIXKugGgBYRMepoOLvZ4tlBGVbaaeZkkz7qNcxIpsFGJAYgEjcCRqJ8IrG8T5qw+S4tpgX9gNrO0SPGKSVtlIdGvw+OF+CrBlVgNDOoMRWgWvPP2dcIuIBAZbA172hdj949TXoApuNCTdslWnTTRToqlEzlKuR512sYfSp8VwrSjCqFqmIplzSsYgIqO/hFcFWUMGEEHUHyNTxSoGA3DOW7OHJ7IQp2WZC+gO1EM1S3B4VE4oBMXzBhu7cHk4/9hQLGXC9u0o1zwx92w+MVsOYbEhiOgDfDf5VjbN3uNETaYx6N7PzI+FKzqtNFHimA7QXBBhFBRte8FYi6fe30FencFb7G0IP92mvT2RWfu8NH7g6rq9q2+U9TMsQfEGTR/gTzbAiCFTQ+GUQR5HX4UV1RGRdxGEDKQRIOlY0WjZa7h3E290P8L9PcZrbrA0+FZbnqx9lmXcd2fAHb5/WmBB7o8SuWCccyn7pj4HpW74Zw8MQI0rLYNZxjE7lAfnqK3/DLMFRuT+fjVXpEmv5F7hHDlMnLpNZ/nnhoQEgaka+YjStrhFyJ4ydaAczw6kn9dI+dSvYyIv2fcFyWlI9pta9AsYXLHjVDljh4tYa34lQfSRMUVZ6z7MdBrpNQmpJ0oGBHGeBHEOs3CLYHeQDVvLN0HuqxhuXsOoVRZtgDUDKDr670QNOWijD1EbaU8NTBXQaehCQGuqaiNODVjDqVLPSrGLArpNcrgpRhGmsafTWrGGMaaTTnFRtQMNYVHcSpIpFKBgZi8NO+v8AI6Gsdb5cC4sWmkqxzR/hqCwJ98CvQHSsNwXHm5xS7bfMXtowk7BSwIAHQxHxrMpGTDuL4bktXOzWTlPdnQwsRUnBrhexZeIORJ+AkfrwooFofwD+6KkRke4vwckf9rCghC7eWRpuNQao8UsdrYdY3Uj3jb50SIqoRDFejaj161m9hWmeD2xlxzA7hR8Zr0nhtk6EeAHvrCccw/ZcUdfxZTr4EnavQeF4kBVPjO9Ul0gvsIlYUyYoc2AD3rS7icx9FE/WKvWrZuMR8vgfpV3hnD4uFj0WB7yJ+lTv6AFMNqimOlSkVy2vdFdDUwBhFPy0op1AB1aVdIpq0THYpEV2kaZMU7T12pgFdU0TDu0pUoFKtZizS60qVKMdphpUqxhpprUqVZmGmutSpUGYiubVmcB/8jf/AF9y3SpVn2FGhFVsF7V3/mf+qUqVD2YumqOO9pPU0qVK+zHjnPP/AMqP8qf+VbDDeyv+X8qVKrS6C+zS8N/vW9B9BRGz7TUqVSRiwN6Xh76VKiwD3rq12lWQBppqb0qVEw8/nSfalSorsDO9KYd6VKswHaVKlWMf/9k=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1038" name="Picture 14" descr="http://1.bp.blogspot.com/-nR_3KR48eLk/TwMnJcpJ08I/AAAAAAAAAC0/MtJeChnKBTE/s1600/Caminando-con-Jesus-300x3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015873"/>
            <a:ext cx="1644774" cy="1493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://t2.gstatic.com/images?q=tbn:ANd9GcSYi5LmU5LIpIII5cCOB_tFQjG-Xw0Y8FCN3U8ygq3vtvzaaPm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725143"/>
            <a:ext cx="1440160" cy="2016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7452320" y="4642715"/>
            <a:ext cx="150075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i="1" dirty="0">
                <a:solidFill>
                  <a:srgbClr val="FF0000"/>
                </a:solidFill>
              </a:rPr>
              <a:t>Quiere decir que: Él nos ayuda a obedecer su Ley. </a:t>
            </a:r>
          </a:p>
        </p:txBody>
      </p:sp>
    </p:spTree>
    <p:extLst>
      <p:ext uri="{BB962C8B-B14F-4D97-AF65-F5344CB8AC3E}">
        <p14:creationId xmlns:p14="http://schemas.microsoft.com/office/powerpoint/2010/main" val="2742025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4401" y="208112"/>
            <a:ext cx="5554960" cy="273630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4000" b="1" dirty="0">
                <a:solidFill>
                  <a:srgbClr val="FF0000"/>
                </a:solidFill>
              </a:rPr>
              <a:t>Hechos 13:38</a:t>
            </a:r>
            <a:r>
              <a:rPr lang="es-CO" sz="4000" dirty="0"/>
              <a:t>.</a:t>
            </a:r>
            <a:r>
              <a:rPr lang="es-CO" sz="4000" b="1" baseline="30000" dirty="0"/>
              <a:t> </a:t>
            </a:r>
            <a:r>
              <a:rPr lang="es-CO" sz="4000" dirty="0"/>
              <a:t>Sabed, pues, esto, varones hermanos: que por medio de él se os anuncia perdón de </a:t>
            </a:r>
            <a:r>
              <a:rPr lang="es-CO" sz="4000" dirty="0" smtClean="0"/>
              <a:t>pecados</a:t>
            </a:r>
            <a:endParaRPr lang="es-CO" sz="4000" dirty="0"/>
          </a:p>
        </p:txBody>
      </p:sp>
      <p:pic>
        <p:nvPicPr>
          <p:cNvPr id="1026" name="Picture 2" descr="http://waltercuz.files.wordpress.com/2011/01/perdon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88640"/>
            <a:ext cx="2880320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3717032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Este mensaje del perdón de los pecados es la buena nueva del Evangelio, que produce regocijo en todos los corazones abrumados por el pecado </a:t>
            </a:r>
            <a:r>
              <a:rPr lang="es-CO" sz="2800" dirty="0">
                <a:solidFill>
                  <a:srgbClr val="FF0000"/>
                </a:solidFill>
              </a:rPr>
              <a:t>(</a:t>
            </a:r>
            <a:r>
              <a:rPr lang="es-CO" sz="2800" dirty="0" smtClean="0">
                <a:solidFill>
                  <a:srgbClr val="FF0000"/>
                </a:solidFill>
              </a:rPr>
              <a:t>1Juan 1:9)</a:t>
            </a:r>
            <a:r>
              <a:rPr lang="es-CO" sz="2800" dirty="0" smtClean="0"/>
              <a:t>.</a:t>
            </a:r>
          </a:p>
          <a:p>
            <a:pPr algn="ctr"/>
            <a:r>
              <a:rPr lang="es-CO" sz="2800" dirty="0" smtClean="0"/>
              <a:t>  </a:t>
            </a:r>
          </a:p>
          <a:p>
            <a:pPr algn="ctr"/>
            <a:r>
              <a:rPr lang="es-CO" sz="2800" dirty="0" smtClean="0"/>
              <a:t>Esta </a:t>
            </a:r>
            <a:r>
              <a:rPr lang="es-CO" sz="2800" dirty="0"/>
              <a:t>fue la nota tónica de la predicación de Pablo </a:t>
            </a:r>
            <a:r>
              <a:rPr lang="es-CO" sz="2800" dirty="0" smtClean="0">
                <a:solidFill>
                  <a:srgbClr val="FF0000"/>
                </a:solidFill>
              </a:rPr>
              <a:t>(Hec.26:18</a:t>
            </a:r>
            <a:r>
              <a:rPr lang="es-CO" sz="2800" dirty="0">
                <a:solidFill>
                  <a:srgbClr val="FF0000"/>
                </a:solidFill>
              </a:rPr>
              <a:t>)</a:t>
            </a:r>
            <a:r>
              <a:rPr lang="es-CO" sz="2800" dirty="0"/>
              <a:t>, y también la de Pedro </a:t>
            </a:r>
            <a:r>
              <a:rPr lang="es-CO" sz="2800" dirty="0" smtClean="0">
                <a:solidFill>
                  <a:srgbClr val="FF0000"/>
                </a:solidFill>
              </a:rPr>
              <a:t>(Hec.2:38)</a:t>
            </a:r>
            <a:r>
              <a:rPr lang="es-CO" sz="2800" dirty="0" smtClean="0"/>
              <a:t>.  </a:t>
            </a:r>
            <a:r>
              <a:rPr lang="es-CO" sz="2800" dirty="0"/>
              <a:t>Había sido el tema de Juan el Bautista </a:t>
            </a:r>
            <a:r>
              <a:rPr lang="es-CO" sz="2800" dirty="0">
                <a:solidFill>
                  <a:srgbClr val="FF0000"/>
                </a:solidFill>
              </a:rPr>
              <a:t>(</a:t>
            </a:r>
            <a:r>
              <a:rPr lang="es-CO" sz="2800" dirty="0" smtClean="0">
                <a:solidFill>
                  <a:srgbClr val="FF0000"/>
                </a:solidFill>
              </a:rPr>
              <a:t>Mar.1:4</a:t>
            </a:r>
            <a:r>
              <a:rPr lang="es-CO" sz="2800" dirty="0">
                <a:solidFill>
                  <a:srgbClr val="FF0000"/>
                </a:solidFill>
              </a:rPr>
              <a:t>)</a:t>
            </a:r>
            <a:r>
              <a:rPr lang="es-CO" sz="2800" dirty="0"/>
              <a:t> y el de Jesús </a:t>
            </a:r>
            <a:r>
              <a:rPr lang="es-CO" sz="2800" dirty="0">
                <a:solidFill>
                  <a:srgbClr val="FF0000"/>
                </a:solidFill>
              </a:rPr>
              <a:t>(</a:t>
            </a:r>
            <a:r>
              <a:rPr lang="es-CO" sz="2800" dirty="0" smtClean="0">
                <a:solidFill>
                  <a:srgbClr val="FF0000"/>
                </a:solidFill>
              </a:rPr>
              <a:t>Mat.9:2).</a:t>
            </a:r>
            <a:endParaRPr lang="es-CO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559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¿Qué diferencia existe entre los pensamientos de Dios y los del hombre?</a:t>
            </a:r>
            <a:endParaRPr lang="es-CO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Dios dice: «</a:t>
            </a:r>
            <a:r>
              <a:rPr lang="es-CO" i="1" dirty="0" smtClean="0"/>
              <a:t>Porque </a:t>
            </a:r>
            <a:r>
              <a:rPr lang="es-CO" i="1" dirty="0"/>
              <a:t>mis pensamientos </a:t>
            </a:r>
            <a:r>
              <a:rPr lang="es-CO" b="1" i="1" u="sng" dirty="0"/>
              <a:t>no</a:t>
            </a:r>
            <a:r>
              <a:rPr lang="es-CO" i="1" dirty="0"/>
              <a:t> son vuestros pensamientos, </a:t>
            </a:r>
            <a:r>
              <a:rPr lang="es-CO" b="1" i="1" u="sng" dirty="0"/>
              <a:t>ni</a:t>
            </a:r>
            <a:r>
              <a:rPr lang="es-CO" i="1" dirty="0"/>
              <a:t> vuestros caminos son mis </a:t>
            </a:r>
            <a:r>
              <a:rPr lang="es-CO" i="1" dirty="0" smtClean="0"/>
              <a:t>caminos</a:t>
            </a:r>
            <a:r>
              <a:rPr lang="es-CO" dirty="0" smtClean="0"/>
              <a:t>».</a:t>
            </a:r>
            <a:endParaRPr lang="es-CO" dirty="0"/>
          </a:p>
          <a:p>
            <a:pPr marL="0" indent="0">
              <a:buNone/>
            </a:pPr>
            <a:r>
              <a:rPr lang="es-CO" b="1" dirty="0" smtClean="0"/>
              <a:t> </a:t>
            </a:r>
            <a:endParaRPr lang="es-CO" b="1" dirty="0"/>
          </a:p>
          <a:p>
            <a:pPr marL="0" indent="0" algn="ctr">
              <a:buNone/>
            </a:pPr>
            <a:r>
              <a:rPr lang="es-CO" dirty="0" smtClean="0"/>
              <a:t>¡</a:t>
            </a:r>
            <a:r>
              <a:rPr lang="es-CO" dirty="0"/>
              <a:t>Cuán limitadamente comprende el hombre la inmensurable bondad y misericordia de Dios y el infinito propósito que el Señor tiene para cada persona que es </a:t>
            </a:r>
            <a:r>
              <a:rPr lang="es-CO" b="1" u="sng" dirty="0"/>
              <a:t>salvada</a:t>
            </a:r>
            <a:r>
              <a:rPr lang="es-CO" dirty="0"/>
              <a:t> por la gracia divina!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Con </a:t>
            </a:r>
            <a:r>
              <a:rPr lang="es-CO" dirty="0"/>
              <a:t>demasiada frecuencia, los pensamientos del hombre están teñidos de </a:t>
            </a:r>
            <a:r>
              <a:rPr lang="es-CO" b="1" u="sng" dirty="0"/>
              <a:t>amargura e indiferencia</a:t>
            </a:r>
            <a:r>
              <a:rPr lang="es-CO" dirty="0"/>
              <a:t>; pero los </a:t>
            </a:r>
            <a:r>
              <a:rPr lang="es-CO" dirty="0" smtClean="0"/>
              <a:t>pensamientos de </a:t>
            </a:r>
            <a:r>
              <a:rPr lang="es-CO" dirty="0"/>
              <a:t>Dios siempre son de tierna </a:t>
            </a:r>
            <a:r>
              <a:rPr lang="es-CO" b="1" u="sng" dirty="0"/>
              <a:t>misericordia y gracia </a:t>
            </a:r>
            <a:r>
              <a:rPr lang="es-CO" b="1" u="sng" dirty="0" smtClean="0"/>
              <a:t>perdonadora</a:t>
            </a:r>
            <a:r>
              <a:rPr lang="es-CO" dirty="0" smtClean="0"/>
              <a:t>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895174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¿Qué manifestación del carácter de Dios le fue mostrado a Moisés?</a:t>
            </a:r>
            <a:endParaRPr lang="es-CO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Exo.34:6-7</a:t>
            </a:r>
            <a:r>
              <a:rPr lang="es-CO" dirty="0" smtClean="0"/>
              <a:t>.</a:t>
            </a:r>
            <a:r>
              <a:rPr lang="es-CO" b="1" baseline="30000" dirty="0"/>
              <a:t> </a:t>
            </a:r>
            <a:r>
              <a:rPr lang="es-CO" dirty="0" smtClean="0"/>
              <a:t>Y </a:t>
            </a:r>
            <a:r>
              <a:rPr lang="es-CO" dirty="0"/>
              <a:t>pasando Jehová por delante de él, proclamó: ¡Jehová! ¡Jehová! </a:t>
            </a:r>
            <a:r>
              <a:rPr lang="es-CO" i="1" u="sng" dirty="0"/>
              <a:t>fuerte</a:t>
            </a:r>
            <a:r>
              <a:rPr lang="es-CO" dirty="0"/>
              <a:t>, </a:t>
            </a:r>
            <a:r>
              <a:rPr lang="es-CO" i="1" u="sng" dirty="0"/>
              <a:t>misericordioso</a:t>
            </a:r>
            <a:r>
              <a:rPr lang="es-CO" dirty="0"/>
              <a:t> y </a:t>
            </a:r>
            <a:r>
              <a:rPr lang="es-CO" i="1" u="sng" dirty="0"/>
              <a:t>piadoso</a:t>
            </a:r>
            <a:r>
              <a:rPr lang="es-CO" dirty="0"/>
              <a:t>; </a:t>
            </a:r>
            <a:r>
              <a:rPr lang="es-CO" dirty="0" smtClean="0"/>
              <a:t>TARDO PARA LA IRA, </a:t>
            </a:r>
            <a:r>
              <a:rPr lang="es-CO" dirty="0"/>
              <a:t>y grande en </a:t>
            </a:r>
            <a:r>
              <a:rPr lang="es-CO" i="1" u="sng" dirty="0"/>
              <a:t>misericordia</a:t>
            </a:r>
            <a:r>
              <a:rPr lang="es-CO" dirty="0"/>
              <a:t> y </a:t>
            </a:r>
            <a:r>
              <a:rPr lang="es-CO" i="1" u="sng" dirty="0"/>
              <a:t>verdad</a:t>
            </a:r>
            <a:r>
              <a:rPr lang="es-CO" dirty="0"/>
              <a:t>; </a:t>
            </a:r>
            <a:r>
              <a:rPr lang="es-CO" b="1" baseline="30000" dirty="0" smtClean="0"/>
              <a:t>7 </a:t>
            </a:r>
            <a:r>
              <a:rPr lang="es-CO" dirty="0"/>
              <a:t>que guarda misericordia a millares, que </a:t>
            </a:r>
            <a:r>
              <a:rPr lang="es-CO" i="1" u="sng" dirty="0"/>
              <a:t>perdona</a:t>
            </a:r>
            <a:r>
              <a:rPr lang="es-CO" dirty="0"/>
              <a:t> la iniquidad, la rebelión y el pecado, </a:t>
            </a:r>
            <a:endParaRPr lang="es-CO" dirty="0" smtClean="0"/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y </a:t>
            </a:r>
            <a:r>
              <a:rPr lang="es-CO" dirty="0"/>
              <a:t>que de ningún modo tendrá por inocente al malvado; que visita la iniquidad de los padres sobre los hijos y sobre los hijos de los hijos, hasta la tercera y cuarta generación</a:t>
            </a:r>
            <a:r>
              <a:rPr lang="es-CO" dirty="0" smtClean="0"/>
              <a:t>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065016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260648"/>
            <a:ext cx="8712968" cy="6480720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s-CO" b="1" dirty="0" smtClean="0">
                <a:solidFill>
                  <a:srgbClr val="FF0000"/>
                </a:solidFill>
              </a:rPr>
              <a:t>Salmo 103:8-14</a:t>
            </a:r>
            <a:r>
              <a:rPr lang="es-CO" dirty="0" smtClean="0"/>
              <a:t>; </a:t>
            </a:r>
            <a:r>
              <a:rPr lang="es-CO" b="1" baseline="30000" dirty="0" smtClean="0"/>
              <a:t> </a:t>
            </a:r>
            <a:r>
              <a:rPr lang="es-CO" b="1" baseline="30000" dirty="0"/>
              <a:t>8 </a:t>
            </a:r>
            <a:r>
              <a:rPr lang="es-CO" i="1" dirty="0"/>
              <a:t>Misericordioso y clemente es Jehová; </a:t>
            </a:r>
            <a:r>
              <a:rPr lang="es-CO" i="1" dirty="0" smtClean="0"/>
              <a:t> Lento </a:t>
            </a:r>
            <a:r>
              <a:rPr lang="es-CO" i="1" dirty="0"/>
              <a:t>para la ira, y grande en misericordia.</a:t>
            </a:r>
            <a:r>
              <a:rPr lang="es-CO" dirty="0"/>
              <a:t> </a:t>
            </a:r>
          </a:p>
          <a:p>
            <a:pPr>
              <a:buFont typeface="Wingdings" pitchFamily="2" charset="2"/>
              <a:buChar char="Ø"/>
            </a:pPr>
            <a:r>
              <a:rPr lang="es-CO" b="1" baseline="30000" dirty="0" smtClean="0"/>
              <a:t>    </a:t>
            </a:r>
            <a:r>
              <a:rPr lang="es-CO" b="1" baseline="30000" dirty="0" smtClean="0">
                <a:solidFill>
                  <a:srgbClr val="7030A0"/>
                </a:solidFill>
              </a:rPr>
              <a:t>  9 </a:t>
            </a:r>
            <a:r>
              <a:rPr lang="es-CO" i="1" dirty="0">
                <a:solidFill>
                  <a:srgbClr val="7030A0"/>
                </a:solidFill>
              </a:rPr>
              <a:t>No contenderá para siempre, </a:t>
            </a:r>
            <a:r>
              <a:rPr lang="es-CO" i="1" dirty="0" smtClean="0">
                <a:solidFill>
                  <a:srgbClr val="7030A0"/>
                </a:solidFill>
              </a:rPr>
              <a:t> </a:t>
            </a:r>
            <a:r>
              <a:rPr lang="es-CO" i="1" dirty="0">
                <a:solidFill>
                  <a:srgbClr val="7030A0"/>
                </a:solidFill>
              </a:rPr>
              <a:t>Ni para siempre </a:t>
            </a:r>
            <a:r>
              <a:rPr lang="es-CO" i="1" dirty="0" smtClean="0">
                <a:solidFill>
                  <a:srgbClr val="7030A0"/>
                </a:solidFill>
              </a:rPr>
              <a:t>            guardará el </a:t>
            </a:r>
            <a:r>
              <a:rPr lang="es-CO" i="1" dirty="0">
                <a:solidFill>
                  <a:srgbClr val="7030A0"/>
                </a:solidFill>
              </a:rPr>
              <a:t>enojo.</a:t>
            </a:r>
            <a:r>
              <a:rPr lang="es-CO" dirty="0">
                <a:solidFill>
                  <a:srgbClr val="7030A0"/>
                </a:solidFill>
              </a:rPr>
              <a:t> </a:t>
            </a:r>
          </a:p>
          <a:p>
            <a:pPr>
              <a:buFont typeface="Wingdings" pitchFamily="2" charset="2"/>
              <a:buChar char="Ø"/>
            </a:pPr>
            <a:r>
              <a:rPr lang="es-CO" b="1" baseline="30000" dirty="0" smtClean="0"/>
              <a:t>      </a:t>
            </a:r>
            <a:r>
              <a:rPr lang="es-CO" b="1" baseline="30000" dirty="0" smtClean="0">
                <a:solidFill>
                  <a:srgbClr val="FF0000"/>
                </a:solidFill>
              </a:rPr>
              <a:t>10 </a:t>
            </a:r>
            <a:r>
              <a:rPr lang="es-CO" i="1" dirty="0">
                <a:solidFill>
                  <a:srgbClr val="FF0000"/>
                </a:solidFill>
              </a:rPr>
              <a:t>No ha hecho con nosotros conforme a nuestras iniquidades, </a:t>
            </a:r>
            <a:r>
              <a:rPr lang="es-CO" i="1" dirty="0" smtClean="0">
                <a:solidFill>
                  <a:srgbClr val="FF0000"/>
                </a:solidFill>
              </a:rPr>
              <a:t>Ni </a:t>
            </a:r>
            <a:r>
              <a:rPr lang="es-CO" i="1" dirty="0">
                <a:solidFill>
                  <a:srgbClr val="FF0000"/>
                </a:solidFill>
              </a:rPr>
              <a:t>nos ha pagado conforme a nuestros pecados</a:t>
            </a:r>
            <a:r>
              <a:rPr lang="es-CO" i="1" dirty="0" smtClean="0">
                <a:solidFill>
                  <a:srgbClr val="FF0000"/>
                </a:solidFill>
              </a:rPr>
              <a:t>.</a:t>
            </a:r>
            <a:endParaRPr lang="es-CO" dirty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s-CO" b="1" baseline="30000" dirty="0" smtClean="0"/>
              <a:t>       </a:t>
            </a:r>
            <a:r>
              <a:rPr lang="es-CO" baseline="30000" dirty="0" smtClean="0">
                <a:solidFill>
                  <a:srgbClr val="002060"/>
                </a:solidFill>
              </a:rPr>
              <a:t>11 </a:t>
            </a:r>
            <a:r>
              <a:rPr lang="es-CO" i="1" dirty="0">
                <a:solidFill>
                  <a:srgbClr val="002060"/>
                </a:solidFill>
              </a:rPr>
              <a:t>Porque como la altura de los cielos sobre la </a:t>
            </a:r>
            <a:r>
              <a:rPr lang="es-CO" i="1" dirty="0" smtClean="0">
                <a:solidFill>
                  <a:srgbClr val="002060"/>
                </a:solidFill>
              </a:rPr>
              <a:t>tierra, Engrandeció </a:t>
            </a:r>
            <a:r>
              <a:rPr lang="es-CO" i="1" dirty="0">
                <a:solidFill>
                  <a:srgbClr val="002060"/>
                </a:solidFill>
              </a:rPr>
              <a:t>su misericordia </a:t>
            </a:r>
            <a:r>
              <a:rPr lang="es-CO" i="1" u="sng" dirty="0" smtClean="0">
                <a:solidFill>
                  <a:srgbClr val="002060"/>
                </a:solidFill>
              </a:rPr>
              <a:t>SOBRE LOS QUE LE TEMEN</a:t>
            </a:r>
            <a:r>
              <a:rPr lang="es-CO" i="1" dirty="0" smtClean="0">
                <a:solidFill>
                  <a:srgbClr val="002060"/>
                </a:solidFill>
              </a:rPr>
              <a:t>.</a:t>
            </a:r>
            <a:endParaRPr lang="es-CO" dirty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s-CO" b="1" baseline="30000" dirty="0" smtClean="0"/>
              <a:t>        </a:t>
            </a:r>
            <a:r>
              <a:rPr lang="es-CO" b="1" baseline="30000" dirty="0" smtClean="0">
                <a:solidFill>
                  <a:srgbClr val="00B0F0"/>
                </a:solidFill>
              </a:rPr>
              <a:t>12 </a:t>
            </a:r>
            <a:r>
              <a:rPr lang="es-CO" i="1" dirty="0">
                <a:solidFill>
                  <a:srgbClr val="00B0F0"/>
                </a:solidFill>
              </a:rPr>
              <a:t>Cuanto está lejos el oriente del occidente, </a:t>
            </a:r>
            <a:r>
              <a:rPr lang="es-CO" i="1" dirty="0" smtClean="0">
                <a:solidFill>
                  <a:srgbClr val="00B0F0"/>
                </a:solidFill>
              </a:rPr>
              <a:t> </a:t>
            </a:r>
            <a:r>
              <a:rPr lang="es-CO" i="1" dirty="0">
                <a:solidFill>
                  <a:srgbClr val="00B0F0"/>
                </a:solidFill>
              </a:rPr>
              <a:t>Hizo alejar de nosotros nuestras rebeliones</a:t>
            </a:r>
            <a:r>
              <a:rPr lang="es-CO" i="1" dirty="0" smtClean="0">
                <a:solidFill>
                  <a:srgbClr val="00B0F0"/>
                </a:solidFill>
              </a:rPr>
              <a:t>.</a:t>
            </a:r>
            <a:endParaRPr lang="es-CO" dirty="0">
              <a:solidFill>
                <a:srgbClr val="00B0F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s-CO" b="1" baseline="30000" dirty="0" smtClean="0"/>
              <a:t>        </a:t>
            </a:r>
            <a:r>
              <a:rPr lang="es-CO" b="1" baseline="30000" dirty="0" smtClean="0">
                <a:solidFill>
                  <a:srgbClr val="C00000"/>
                </a:solidFill>
              </a:rPr>
              <a:t>13 </a:t>
            </a:r>
            <a:r>
              <a:rPr lang="es-CO" i="1" dirty="0">
                <a:solidFill>
                  <a:srgbClr val="C00000"/>
                </a:solidFill>
              </a:rPr>
              <a:t>Como el padre se compadece de los hijos, </a:t>
            </a:r>
            <a:r>
              <a:rPr lang="es-CO" i="1" dirty="0" smtClean="0">
                <a:solidFill>
                  <a:srgbClr val="C00000"/>
                </a:solidFill>
              </a:rPr>
              <a:t>Se </a:t>
            </a:r>
            <a:r>
              <a:rPr lang="es-CO" i="1" dirty="0">
                <a:solidFill>
                  <a:srgbClr val="C00000"/>
                </a:solidFill>
              </a:rPr>
              <a:t>compadece Jehová </a:t>
            </a:r>
            <a:r>
              <a:rPr lang="es-CO" i="1" u="sng" dirty="0" smtClean="0">
                <a:solidFill>
                  <a:srgbClr val="C00000"/>
                </a:solidFill>
              </a:rPr>
              <a:t>DE LOS QUE LE TEMEN</a:t>
            </a:r>
            <a:r>
              <a:rPr lang="es-CO" i="1" dirty="0" smtClean="0">
                <a:solidFill>
                  <a:srgbClr val="C00000"/>
                </a:solidFill>
              </a:rPr>
              <a:t>.</a:t>
            </a:r>
            <a:r>
              <a:rPr lang="es-CO" dirty="0" smtClean="0">
                <a:solidFill>
                  <a:srgbClr val="C00000"/>
                </a:solidFill>
              </a:rPr>
              <a:t> </a:t>
            </a:r>
            <a:endParaRPr lang="es-CO" dirty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s-CO" b="1" baseline="30000" dirty="0" smtClean="0"/>
              <a:t>         </a:t>
            </a:r>
            <a:r>
              <a:rPr lang="es-CO" baseline="30000" dirty="0" smtClean="0">
                <a:solidFill>
                  <a:srgbClr val="00B050"/>
                </a:solidFill>
              </a:rPr>
              <a:t>14 </a:t>
            </a:r>
            <a:r>
              <a:rPr lang="es-CO" i="1" dirty="0">
                <a:solidFill>
                  <a:srgbClr val="00B050"/>
                </a:solidFill>
              </a:rPr>
              <a:t>Porque él conoce nuestra condición; </a:t>
            </a:r>
            <a:r>
              <a:rPr lang="es-CO" i="1" dirty="0" smtClean="0">
                <a:solidFill>
                  <a:srgbClr val="00B050"/>
                </a:solidFill>
              </a:rPr>
              <a:t>Se </a:t>
            </a:r>
            <a:r>
              <a:rPr lang="es-CO" i="1" dirty="0">
                <a:solidFill>
                  <a:srgbClr val="00B050"/>
                </a:solidFill>
              </a:rPr>
              <a:t>acuerda de que somos polvo</a:t>
            </a:r>
            <a:r>
              <a:rPr lang="es-CO" i="1" dirty="0" smtClean="0">
                <a:solidFill>
                  <a:srgbClr val="00B050"/>
                </a:solidFill>
              </a:rPr>
              <a:t>.</a:t>
            </a:r>
            <a:endParaRPr lang="es-CO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6856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4402832" cy="3096343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Jer</a:t>
            </a:r>
            <a:r>
              <a:rPr lang="es-CO" dirty="0" smtClean="0">
                <a:solidFill>
                  <a:srgbClr val="FF0000"/>
                </a:solidFill>
              </a:rPr>
              <a:t>. 29:11-13</a:t>
            </a:r>
            <a:r>
              <a:rPr lang="es-CO" dirty="0" smtClean="0"/>
              <a:t>.</a:t>
            </a:r>
            <a:r>
              <a:rPr lang="es-CO" b="1" baseline="30000" dirty="0"/>
              <a:t> 11 </a:t>
            </a:r>
            <a:r>
              <a:rPr lang="es-CO" dirty="0"/>
              <a:t>Porque yo sé los pensamientos que tengo acerca de vosotros, dice Jehová, pensamientos de paz, y no de mal, para daros el fin que esperáis</a:t>
            </a:r>
            <a:r>
              <a:rPr lang="es-CO" dirty="0" smtClean="0"/>
              <a:t>.</a:t>
            </a:r>
          </a:p>
          <a:p>
            <a:endParaRPr lang="es-CO" dirty="0"/>
          </a:p>
        </p:txBody>
      </p:sp>
      <p:sp>
        <p:nvSpPr>
          <p:cNvPr id="4" name="AutoShape 2" descr="data:image/jpeg;base64,/9j/4AAQSkZJRgABAQAAAQABAAD/2wCEAAkGBhQSERUUEhQWFRUWGBgYFhcYGBcYFxgYGBUXFxcYGBgXHSYeGBkjGRcYHy8gIycpLSwsGB4xNTAqNSYrLCkBCQoKDgwOGg8PGiwlHyQsLCwsKiwsLCwsLCwsLCwsLCwsLCwsLCksLCwsKSwsLCwsKSwsLCwsLCwsLCwsLCwsLP/AABEIALEBHAMBIgACEQEDEQH/xAAcAAACAgMBAQAAAAAAAAAAAAAEBQMGAAECBwj/xABHEAACAQMCAwUFBAgDBwIHAAABAgMABBESIQUxQQYTIlFhFDJxgZFCobHBByMzUmKC0fBykuEVJENTorLxFtIXJTRjZLPC/8QAGQEAAwEBAQAAAAAAAAAAAAAAAQIDBAAF/8QALxEAAgICAgEBBgUEAwAAAAAAAAECEQMhEjFBBBMiMlFh8HGBkaGxFELB0QVS4f/aAAwDAQACEQMRAD8Ao6JWnSpFrtrU4UkgaskZz023wNq8hBQGy1wrFTkUfHbjON3+HhH/AFDJ+gq1S2CvbhYvDLGNSeEasc3ALZPrselLLKotJ+SiRVoLeSQgvgA8tXNv8IO5+PL1q2cO4A4XIcZ/dOWGP8RJwflj0NBcL4SAdbbseZO5Pxzzo+44p3I8Jx6cx9Kxz9QpvjAN0ZOpw0DqSj/ZO4B/hYbYO/PSR+HN5eCHSpZCdP2TkD0J6GlF9xmRwcbN0IJH/il9ifD6gkEdeZovG5rZ3JNUWWC8LfCiGt1bBZVbBBGRvt686VWLYBbGkdW5D69aZw3qlWGGbw+BjsNXTI95l+YqCwtO06DSGXHwt2qSR/q5VBBUEeMDHIEYOKUQ3bJjU+M7gMo3HoAAamXiemDQQDIW2fSAApG4XqD611JwGMKjKxmZ8l9RKheWkLjc7eflVsiTVyaf5f8Ag1KhbcX7ufAVB6kg5+W50/Heu7K62lheJgWTOoYZeeA2tyvI9Dvt1pl/sNO6cgBZcjQMswI6knah7XgsmiQyHOE0qOm532o43GNXX0oXTK/FdKvJATnmTr/EBPlpb49a6veJajqIOPdABJz1wWO+kZ5Dz2qccDZm0oOXM9APPb8OZ6UHexAvhAQqjAzzbc5Y+RJ6dNh0qymmtdBVAMsxc5PPGMjbbGMDHIegpjwO/ML5xkEaT5Eevl+FSWvAmbGQQDuD5jOMjz3B+lWbh/AFRfP41my+pjDQbrsqosDzxgeXl6VowE7CrPdWXd50qWU/ZB3X1XPMen08qXQoMkrv5+Y9GHQ/Gljk5K0HvoBtXeHcVriFo0wLqM+HcDn9Knv71AuxDN0A5D4t+Qons+Ymdi5CkjZRsDjmd+fSqQx+9z6YUo1bE/crowSc4358/XIoRoGYKDuF5CrN2mnDrGI41XTnV0LeX50HZsjAb426jH38qrPIoq4k2vkJ0syxxyqVuCYXai3UiTAp1HEdO9RnnapgRSJrYjpWWqjO9O+KoBSa3tmdsIpY+gz9fKtUZ84jSQTcqMfClUU2X+p+m9NJeDXB2MbD4kD8TXXB+zqhpDLKoYRsUWMh2zgg6h0AB86fFHinYOInluiRW4Rp94b+Xl8aZ2gt4zju3l23YvoK46gLkY+NSR3UQbKW4O53lcvn+RQMiqOl0DiLjIT1/wBKI4XwuOSQmU/q0VmffGw5D6kVL7fIGBW2i0FgissKjLn7I7xufrTTiE066kUqWB8bEKsUOnmGIAXVnpvXU01TOqyjXkS6mK7DJx8M7fdXMJ2p9P2sCrpCJJJnxSFUCDp4MDJ+JpbLfmQ6mJB9AMVp3WxGkxtbj9zPlt8s/A8txg0xv3ZhFkbBAAd99znJ885zQETEciR54JH4VKk7599/8zf1rG9gtVQ14KBqp9duunng9CDgj4Gq0l9J++/x1t/WibjikjHJI+AVcfeDWGePlK7CpUFW3Fguzbigr+6VnbSwYD5Y9DmgriQk51fLCgf9IFT2nGysM0QG8pQlicsBGc4XbBB+RquP08F7wXTMVYw2HbfGcKNW3x5Co1IEp0KMYB8fiyeRO2B5VHFj60SseCreuPqP64o80tICe9BMRJ3bxY3HpnyHIU3tLiIxOrDx81PUH+lKDtUcrbb/AFrJJ83Y9/Me2MaLLEWKuGzqU9NjTePu9AdObHdfs46Yqm2lxpYEnPr1/wBaeG/EQaAlfBllKgNqVgGI26rk7elLLG3GhtNaD5bwKfECB59PrRa3q6DjqQKqtxxHSQPaA6sFZgE1AA/ZbfY7cqhvO0NtGCM4DjOdeDttsN8A5P0quP0suVphUR7IQxyMYBOMdf4vj5enxNLX0d4NbDSSNRIyVHU7e99KVQdp7bB3lbywUAz866tOKxs2PZzIuc7O+vH8u1VWFp3I5aHkV+AR4hpAIAO+2cg9MddvWipOMADcqB5kH7t6WSqjfs2S3zyEqqSD5F9Wfnih+EcDuXk7xO6k0N75fKMRzCkDfHwov0bm7SsNcnSVjuykFxqKsI0RMsxGolsn3QdlHLnnkaT8VlVuRLHlrzpJHkAuBp+NH8W4PLNMyQRhAmNbHKq7lQdvMYPIVX76ylik0S+E7HPMYPIgjmKp7GeNXxr8gtSgug287MFFgYtr75NaqBuvmDpB2Axvil1tcokgwWOzAbYydQwAc43AzUp7QyxMpjkIMeyttn5ZGwrUvHWuFbvgzuMd3hQUxk94HHljlgc6K32G10GzOkn2yvoUJ+WRRfs6QqFdwcgEEKxBB68vl8qU2F9h0ZACBglRnIwc+EscE/w8vUUdfXXfszoRgtpII0tqOMNg8ieRHwNZZ471WgONkdv3XiZZtJVsBO7JLeozyFM7Wd2Txxpq9GPLpyFVyDh7B8EEH12qyW6aRypMs1FJIDSFHEImVtkiP+IM33E1BNw2VkOXIHPSvhX6LTOa8BfGCTRMt0ukj3vhjHzY7fTNOsuSlxQJWUbBB0nLeWd/xqfuWjIbIj+PvN/CB5etWywsc+Iqq58gM/M1X+0dmFbbdvqT5VohmjKfEVNJi7iFsEkZBIpAIzpOQSQG2PXBOKO4Hw4u3n+Q9ajs7FY9PfA5YFljUAyPvjAH2ficVZ7yxYxd26rHGcM0aHOpcbLI+ASfMDA6bjm2WSS26X7nSYku+KRFh3KGbusgAeGNWB94vyOTvtnbHlVd4nxOa4OJmGkEkIowoJPM9WPqaui6BA8aoOY0420jrgVUeJ8P0b03p8sbqIkrbEs0IrUY2qaMajg8qbx2CYrbKdKmcGd3W1Ss73oOddBiGwVOw3II5+WPMfn55FZaFo7Xat66m0oRzYfyr/76FaRQcHbyJ2B+dTcb6BRqU0PIucY/fX/uH5Zol1zWLFhox/Fk/AKfzI+tBOjkhjbWQ8qJuoP1begJHxG4++iEvDhQcYUYAwB99Y06t4eRIIwfWvP5NyRVKgbORUPelGDKcEcqyJsquWAJG/XcbH76n9njXHeFxkZxjB+nMfPFUUGrG4g/E75ZGDBAjEYYKMKSPtD1PX4VAbYBcynSCNsYJx5gdfwopuKaAREip/EfE+PidhSab3slt/U8/rV4JHKk9F/4d+le3VQs9q2RtqiWIg7cyrFdJ9BmmFp+ku0mbTFY3Eh9IrfH1Mu3zrzeMWy7vmZtiFiI0D0Z22z5gA0Pe8blkXQp7qLpHGSB/M3vOfu9K7+hwt2/5Z1tHst92rsooVlmjCqzMoXRG7FlAJGFJyd6Ete03CbjwFYo9W2JIhHudsB8YB/mrzS7QDhVmB/z7o/9SUqDjFQ/o4NabW35+TByZe+3vYeKzi9ogtu9iH7T9dKGjH7/AF1J5nmNjuMkT9ge0cEsQgRe6ePOIy2rUpYtqVjjVuTnqPmCZ/0R8ZMizWcvjRU1Rht8IToeP/AMrgdNRHIAV5tfcENvdywpqzFKyppyWwGPdkEb6tOn516HoPUywzljntrz80/8lMeV45KSPbs1WO0tv3rqceFVODjIYk5+gx95obtLBdJDBHdNHiVGLgHGrSVyr9DswyF2zn0obgPZ+SRWeKQxxp7796yxgcyMEEZxjkPKret/5CGbHxg6T8mrP6jnGorRWeLwYbAAz5/6ZqC2jYHIJBO223OrDxNZFaMRyW9zrfu1bue88WwCMyYCybjZsdTyBwy4nwl7VJBIlrJMqxsQsckaoJGKrg5PeHKnbw7A+VYlLiknJWYo6KgE0+lRSz7hlO+NLeRHkRyIoie+k3zDAfnIP/6pe1wwIJgiwOY1Sb/ftVYw82h20POFcaZvAzAEDr4tuhBPkMZqywN3ieDLN5Abf0HzrzqXjTD3YbddsZ0MzA+aszeE+tET8YmucK00gwAAinu1bbfATGT6E79PKky+kWR3ehGx5xCyumYhUfSN2HhA+e9YtwAVM7QxBVAGXUZxncjJyxpRwzhqFvEOezAknI8jnnVxhghjj8KqPgBUMuTHCobYrl4ApO09uowGkkPlHG2P874WlsPFXa5RiBDCSA24aTB83Gyb45eXOgeLcSBbA5VxCpf1AqsIxjHko1+4Y7JeGv7OXlkJdtTIhO7MQd2Ofsrn/MfjTAcVMmSTz/vrSji0JDgZyFGkenU/PJO9dQPgUcsVLYHrQbJe6c+XWkvELxWTA1ZB+QFNZYtQquTHBIp8EFdj1oBYlTmphxRhyxR3Ao4ZLhUnBKNkbEjDHkdq5HBV1ODKF0syjK5JAOx+Yrc5R/uJuIzWVjzd/wDM39a7jXFMuzl8kbHWgYMMbjOKZHhhSTvViEkecgZ2GN+XlWCeTj8QrViDXUby+dMJWilkZjmPUScDBUdcCgwqEjVkDqc5x8qKYEiEkHHTAAGnwjAGBsuAT6nc9aMsrXXIg70JzXW65VQxBYnTgn3R1qNuEtr0gqRkDVnwnONPLJycgYxnNEcPkCsyvESQceMsnLn4MZ+pHwrpNpX/ACOkzas454Pwyv8AWpmv2CnRGrNsFGWYk+W+w884OKMnl8KldAYsRpVPdGPeZ2zn4ChDETu7M2OpOwz0AFZlKN2/4GRxBYyR+6wXUScMwGCdzpOQwGflQ63KajqDsPOMqQTn958fUZqSVwuQo0jr5n44/ChDJmntPtWFkt5IGAEa93jmxOtj9wUfShpIQw8fi+P+ldFq53o78A5SSpM1KwAoe5hKMVdSrDGQwKkZGRsd9xvWTNXa8Xyqxzr3sa7Ic6ZYh5RyEEaR+44ZeWNPOrwixBlxNv8A5XY4/wCbefdIopNFExGwNWf2WCeztYYrmMGKW4ZluD3T4lZXGy60OOWdQB3xyIFo4f2YSPAleNccwDrbz2AH44rLk9RHDF383/LDQH+iWyMRububwRpGE1H465PoFT61U4OMlrie8kOkhzJHGcZLuzd2SOoiXxk55qg+1XonEHEsfcRjRAh2Xq7cyzkc9+nn8sU6/wCChCfKs2H1ClOUpLbpfkMvki7fpShJFuVGfFIoxvuwQgD1Ok0RccMf/Y6xxAiRFVmUe9qVw8g2+0CDtzyMVW4e1913Qj7zYDAbHjwNve88defrQPCu1U1rq7phhjkq41KT58wQfgah7Kago607/EeRBwktidsnGlGz/wDdEyNGd/te+fhqr0W5ij4jbkKw71ME4yBq0nz3KHLAHpv8/OeKdpZbhgZNOAchEGhc9TtnxEbZOTVj7N9orW1Ekhld2YALFoIYbk4ZvcJ5DII+/FdnhJpSXYieyqXVlpYgjBBII8iNiKb3/ZiEL+rJlY2LXGnDKQ+oBWGNmzuoQ+WSd6SX140kjudi7MxA82JOB6b1qfj83Lw72/sucEER6tWQQwIfP2vur0fTtL4hHdh3Ef0USxBWMy7ywxSDu3AQzSLErIxOJgJHUHGnY5qD/wCHL98scM8c4MzwSsqOqwyRx964OcmTwZwV5sMURYcbkZ9ZjgEjSRSSSLGRJM8Th07whse8AToC5NET8SmjDqqoCZmmYFScsyNG6MrHBQqzAqRn1rZL1OFPidsX9oez0li0feP3iSqSkmhkcFSAyyRsSeq4YHfPXFG/+lzJHBi7jElymqGMo/iOSADIuVUEjAY8yeVKZ45JRGvdRRJEGCJCjIg1NqY+JmYknHNjyGMVaH7T9zFbLDBDI8EQAaVDlJNRJ0ENy36jY71NywubYGJbL9H0b9zFPd9zdTRtKsPdF8IAzAM+oDWUUtj0PPGag4d2XRe51XaqZLVb2Ve6f9RbGIuzlg2HbXhAowTnPpRdr2vnRRpSF5ArRq0sYM+hs5RXDAsu+RpJxt8KTDiU0ckMrKAUgW2XXGdEsEa92UdX2kBBw3TONhtWjljcdo7Yw7T8LjjWGWGfvkuDMVyhjK906qwIJJJ1MR8uuaNsezcDpYnUWa4FzrQhkGYY5GyHXkEZQMfaz0ANKON8bedYBJFHEsSN3KxxtGuiRgSQCSCupNiPI86gt+0csfcadB7jvhHkHlcKyyasMMnDHHLHrU04KXWgysP7LwpMZFk+zbzSLuR40j1KTjoNziobzsPCEnVrz/e7e1a6lgELaQBGJNAlLYLDWgO32s42xUXCbt4CXQKSUeMhwSNLrpbkQc4JwfuNZF2xn0SRMlu3eQm3kmaL/eHiwFAaUMC2ABuQeQzmnwuEVsZ34Kc0JByOdcsrE53+tNJ4wTWLbV3tdbFsddwoJCsWA5HTjPypxwa6lzoXxKQdvKk9opbYAk+lHwS9y+vvFVl6DxH4YH9aw5ILIuLQb+gtvLd0OWUgEnB6c6yGDbU+wPuj7TfAdB6n76ddou1XerCEXxJnBONj56ep+JpFHIGc94Sj+ZBI+fUVRR1oRqgoavCQcaTqUDYKeeR6+tbYMWLEkknJJ3JPUk1PBaMVLKVZRuSpzgZxv5b0TJbFUDEHSxIUjkSOYzWaUpLTHjfkDWSpdXn8qiJ+XpWPJtStfIYGuDvXEaV29DtNirRTqgBDoKGlkxWzNtQU8tUhBtinMz5oNzvUxepLe21sBWpVFbOLnbQSmxjFrawSwNbarmZgneJcfrNYLlw6Mh0aFA3HLINejyIe+mZI43kLxahJp2i7hMkaj+/kEjyFeb8H7NkNEVTJlyIvd8Wk6Wxk7YO2+KcXSyRwNIYX7tRktpOkDOM55YyOdY8/qJTaUYP7X4fX7sFFukuLfvpwVUG3Yto06RIpQALy8WJCN/4qXcQWBrZz3RKiDX34VABMBnT3mvUG1nT3enlVK/2PeG378wMIdBk1kpjRgvqxq1Aad+XwoOw4Y0kUsiYzEgcqQSSrOEAXG43OflRjBqTbh3YVRZextp3i3BEKTOsalEcZGouB5jpnbO/KmL8MWJmKQQ+2tAji2fSYwxlYOyq7aQ3dgEJnbxetVfh6XKC4hEePFFFOMoSrNLojXLHrJtkE8uYFG8V4Y8aRw3KBWZiyNlGOliAdWD7ud8k9D600W4RXu/n+f4dnd+Rzxzu4RcSez25lSCxKroVollkefvWUDmOXXovPFSQ2qmGbRBbm0WzLQzaUMzSiMaixzq1hi+QRtgVUpuy8yKziF2jXJ7wKShXo4K/ZI3znljNdxdk7mSHvVgPdkEhxpBwuSWGptQGx369OdO8jbrj9/odx+ow7L2wzIVRJJwg7lHAILF11EK2zMFyQPjzxT9LTAcpaQe095GJ0fumRY9Ay6BiFQEk6gCSMcuVVqDgF2Aid1JlydHujV4dexGNsb5zigeN8LltyouI9JIJXVpbIGMkEE+YqEHKC2nr7/X7oHbL1Jw2NLljBDA/+8ETayq9yiiMLoGpdOfG2oAnI+VG2lupnCxxwSq083tDPoLqTKdCgE5HhxjAOT5VQ7DgszQ9/3R7kb6sDGAdyBzKjzAxRN12auRAHMB8Shi5KjSMZ3BORkkDHP76dZJXfB/P7197OqxzwcRSXiJp1KzvlSuFxpc4w2DjboKLhsFElu11bRQs8zoIwMq8Yt5HOoEkHDAePbOR6VS7Oxv7cG50PG0ZjEYeM5czlogEB2LDPI7+Jdt6V8W7JXcMYa4gaNBhBkowHPSo0sccjt0+YpseLgra83/H+voFpeCxxW63kSTx2cE7STiO4VtQS3hAQLpVXXQCupjIc4IOxzRMUL+z2SWscU9ktzdpO8oifTB7Yygl3OUTutTBlwconoD57J2bleF7jui0MRAeQgYUnHnv1GcDbIziuYuykzugNtIhcgI0kLoGJ90KzqNR8guScbcq3Y5pR6Aei21vayLbM0PflbFRaxFVkMqrcyAkRysod0j0nBbOJG2JFZdraW5kdLWIs1xax93JGknctLCzSxhVYrH4V5FiFZjzwoqmzdh7sZRbOXxLrJMfiK8tyNlz+5722+alTsVcrBDOsfexPGz5TTriVSQVCk6pBgasKDgfQu5NrUdh4ouCraPKwaGGKGC+ECHl3iiGXaVyfEDMiHJ2w2POlvaPhlzLYwtJZwRXXfyF1tkjz3KQE5YIWGcnOAxyAp67VmXsndHuyluzLNpELLpxJrQyLoJPIoC2eQA3xQsvZ264e6tLCbdnDqrZjJIK6ZApRjjwvjP8AEd+dIn7ruNDUDKDnP5D8hXUTKPeyT0x5f1opQMVC7DNYlNvwK27Do71yMZwPJQFH0FRSttXaLiuHGanduydsHt3AkVj0Oa64hcmSRm8z05elY9uKd8H4T3kKqw0pqJLEbn0HU0zklstGPPS7FFnKwyqlvFgEDPixuMgc6Yt3oUKVkwNwCGwM9QKvnCYoYE8CqoA3J3PxJPKhb7iplbTFAHHV2YKBvzzpbHwxmpOp9F16VrtlL7k53GD611JDir5wbs0k5OQBjqNx8sj8q54x+jqYkmIxkdBqIP3rj76X2c+0tCShw0eb3LYpaWyaf8f4HNb/ALaJkH7xGVP8w8P30jjQZrRj0tkmyXG1CSii5G2oN2qkAEeiiIX0kGoA9Mo+GBrRZ9RybxbXTtjxQ97q+OcDFW4uWhfJaeBdubaOOAzibvbQymFUClJu9JYBmO6aW+WMYzyEMXa+Mi1Sd3KLYywTLg4MkyyBvCOeT3e+NsdKll/RvHHL4rxVDXDWsCvEWLzBQU1MjgBSSd8DG3PNQcD7EW7y28N3cSJdXCmRYVjygQF9nk/fPdSHYjl9bKEo6SGpBEHam2kW6uHFws1xa+zsh7swatCLiMhtenw5AKjTqfzpbwDjYhS6LEh5IQsexI1rIjqDjkPDQXZqwF7cxxFwiNqIxjJCqWCxgkAu2MDJ6/KrHY9j7clFnuJEM00kVuBCckRyd2WlVt48uQNPMfXEZOUnYaXRJxLtJZSiUKZl9smie5DKCIkjYuyx6d3LMTg/Ppgi9p+MQzzCSB2ZWAGhk0CJVAVEUZORjOfXPnUMn6OicabpRJLJcpbwmJiXNs8i+KRXwgYIDq083AwcZI8XZxO7imaUW8PsltLI+iSZmlnaQAKmobkRknBCqAMDc12THKcWtASVl2/2lbwGzlkml1xWkZEKrqR9SNtqzhc58QI5AUptO1FuP1j98swtWtwoCmHIj0qwIOoA4B04wCSc1BxPgFrAvezztHb6LdVeNGdpZZITK7hWJKLpUtj1wMYwRr/sgkM0iS3QjQSrFExiZ2lYwxSuSqkaEUyhdW/wqbhlW6QET3Pa+NrpnIl7qS2Fs2nSJEGlclATpPiU7EjIY0D2j4xDLFaxwGQrDGyHvAA2S+fskjGMYAOwwKj41wIC/eCPwJ3/AHS820qXCg7nLYBzz386Y2nYpDMUjnFwY5UjmXu3i065DHqVmYiQBxg4x8xzm+clJdlqS2SW1xFNGkhaVJYYUhVFVTG2kEAl8ghGHvLjqdzTqbtJCO/YCXvZWikKSae7PdzLIUDKSSuAVBIGBgULYdkbefItriRgs6xNqTGCVLawcjUMacfOk81laumuW8kWPv8A2aJ0hyzzAZkOCT+pAK78zk0FjzSeq/H/AD+jJtIf2PaqBBLIkdyxM0crd6EIDK5OkBHJ1HOA+MbDlioLnjNvHbGKPvgJJ2dzMoA9wq2CpIOCVywzneqremSC/eyjYt+ujgVz9ouUVSwHkz/dTGWwtp5gkV2xEfem5Z4ioWOFWZ5Y8E5XK6QpOfEDuAafhkemvp2FJds7suOQQ2bB0aVlkEkceFZA4kjZW70bqP1fiUrv4cDIye4u00KzvKs9xMLi6t5yJBtbpFP3zIvjbU2+gaQBpGPiHc9mbdkimguX7iSO5kkeSI5jS2aJGBRTmRjJJgAc8jy3O/8ASlp7PDP357gRySSyorq7nv8Auo1WFyQjajo54yp881de1jGkH3Di37RCMwK7uwjuzdSEYIOrQwC+LJbPeZBwMsakHHbVjZzZlEtnr0x6FKvqdioD6v1f2dRwcjYCq92xhitmh7lhLFLAlwC4dW0u8gAOH28KeQ3zTW34VCvtCs6CeOzkn9lWKQmNu4Eif7wzEO660JQDHixk4NLCOXoL40Sx9o1WSBgJSkdkto6oQGH6sqzwjOnUCdicdRtS7ijW01vb28MksC20d0yC5QL3kjyxNHEhDkAMC4XBYgKMg74PHA2jmKG5Ek0Bje5hUSqFTXGH0yHEblRIucY64yRQHHOxqe1SNJcxwJNdzQ2yMkkpfRLpOdH7NFZgmTnfpiqQWSmpHPiLLThmYncuSI/fCqSflqIpYb9R/wAJT6sz5+elgPuq0ycDNtbqXuD3svfx91oyq+z3BhmeScsFEKgZ3GSTgHpVdRIgBpi74fvkyLn4Kp2H+LfzxyEvZuL2dSe0ETy4qKO4ya33+kg88HNNoFhlIlYaTk5Xo2BnJ8x/fpWV+72icMbm6RnD7cKBJKPD9hern8l9aOF48hycgchgbKB5f1qC4vUyWc5I2xnCqOgJ5DHkKEPGGZR3UZfUcIANmPmP6/DlSRxufg9aEYYY15LZZQKR+sOoL05j6HmeuWpvHIDsdhnl8sf60o4b2ZckGaQ4AwVBwuokE4PXGw+po/jMmECr4Su4xtuu/wBD+dM4uKFvkyz8EwgUAYDZO34elNzOKpHBu0odQreF16HkemRRsnFz5/KqwypKhJYm5Fl4heIkRLjUOWnGdXpjrXk/Geyi3BaWyiaNgTrtzgH/ABRjp/h+nlVmvuKHILbhR4V82J5/Sk7dpnDjRbyySIcsVBVQD7qluvrjOKpbyvQs8UYx97yUW44NcgkG1udv/wAeY/eExQz8IuACxt7gAblmgmVQPMsVwPnX0Xb6+5VmbLaQW05xqxvjO+M1U+23aoxQHQ/jJGF6ncU74wRnhgc3SPEGqxdl+10lpHIg7oqf1qiSHvQZlx3Z94aSCNm6UhuHyzEbZYnA5bnOB6V1bwlyFUZJ5Cm5VshQaO01we6LFWaG4N0rMpy0zOrtrwwBXUg2AHXemfD+393C2pe5Zg0jI0kQdoxKxaRI3yHWMknw6vnS7h3CO8Zw50BASx8j5UukUiiszbpMNWHcDvjbsGVY3wpTTKgkRlK6SGU46eWKs9j28uVkLsY3JkMo1xq3dudm7rO6AjY4PTzyTUbWAtimttwkk86hkyV5DRbIe0TaopBo1QtIyZBxmVizZGd92OPzoGHjUkeFHdsoijh0NGroUiLGPUrZBYajv60JJwohcg0tSVg+DWKE574yGjosE/aC6Z2kYxyawgZXiRoyY/2b6CMB18xj7hXE3aa7R3mcxkySK4BiVwsuhYw8QfOhtKjJzjbO1d2N0p8PUAEgbnBzvgb/AGT9DWrt0e4XJAjgiMrk405kyqEn0RZPk1PHPkbpt139/iFtfI5t+IlrpZ5uffJK+B5OGbA88A7Uy4l2ieTWIY44Q8veF40CSvpcvGZGBILA4Y46/PI/DGga4USthdJcg5GwxzzyG/zoJb5HcmIhUfLJkHJTbBweWzLsfOpqeWnRSSsZx8avXZEiWEMJDMAkaRhpFjfUzkFVOVyTn90cqUcA4deW+tIVjKd4rkSJHLEkwZUR42OVWQFkAKt5eWxtrxDuJVlXLFQ4wWK+/GyHBXcEBiQR1oqHtmVGNAJDKQWkkb3Z+/GQThm1bazuRVsfqHVuTsi/d8Ff47YzNO10N2ZhMHVWTxa0GqMMSTiRlxgk8qku+I3yuriFLdomMjtHbKneM6hXac4IYMpwRsPFyyAQ4j7VkFXVFDgICdTlToeFlwhOlf2IG3mcY2rTdu9KiPQDGARoLs5KlJFIZnJL/tCd/ICqw9QvD/Y7vwKb3tNdlo9MCxJBFIoj7gLEYpymsPGRpMTNGpGw3zudscXPam9/VSNGO7EbRIBApt3idh+rZANBGpQADg7Uy7Q9tHljkGmNopUZM7gozsWYkDAJB93IJHmckEXh3av2e2hjiXMsYfxuzaAWuTNtEDpc7L4iARWj2i/7BdfIR9pLm6unDzW8gZIkiCrbyIojVnKArjA3dgOQOAMZFFHtZdJE8MwVS0JikaSAJO8JVkCu7KHZVGQD5rzODRtx2xuCIUgUK4eHSEeRg5jedljKuWeQO9xy15yi43xhO157XODNDGfZ4Fi9nEsq61R5Acu7GRNJkLEljjRucEiqJqUbTZ35DTiXHb1tQMSiRnWOSRID3s7wH9nI65EhBj8SpjOjfaste0d6/wCukhiZGnaaPNuZJUlZQ5a2RmyA2NYLZXws32aMk/SnJGwUQwyYYsx3CsS0rMq4UMd5T4iSCMjSclirt/0kSqyMbeEsMd4Q0qiUJE8UQKhsKqpIwK7htjsRmni68ga+gk4x2ilnSONjiOMuyqCSS0khldpG/wCIxclgcADJwBQCuPMj4Ej8Khk+FR6qXbOa+RYChoyxspJm0RKdQ8JY7KoyAcnzzk7elZwiDW+ACWyNJ+yD0LDHKr9wq0WNcKADk5OMZOwJrE3TNPp1SchBH+jVWw00hcD7A8Kc/r/e9WW0tI4BrChRjQRtjY7H5Z/vFE+0E8vLP9/fQV7JnUn2WUj58wPXIz99c8t6KqBOLrCNGx8SnY+fVW+v4Urmvu88JONQyOed/T6fSlT3bd4DjdQcHORInVSejg4O/liuJrjQQRurHUvTnuR8cjl6tU5uysYiS/nlilwcg8x5eZ3p9wXtG2cP4h59QPM+lDcSvVCjWMxkAg77ZPLbfGfPl94B4XxBY5jnGkghfw3yc9KWUbjyS2WxvfFnpVrbo+GO4505XiKIMAAVQrfjATZW2O+PL4VDNxz1oQz0uhpembez0MceFKrns3bTzC4IOtd8ajpJ8yvLNUxeKsad8L4kw5mm9vfYHgcNxKp2u7PCWaR7GElUJE2kgIGHUaiPEeqrnptvvX4pVgMUkb6nwSwx7p5Y/GvVzwmJohGh0jc7HfUxyTnnnJ51552z7GvZMGDd5C58L/aVtzpceeOR64PKtMZKejD6jHjT5QQmXijYcfvnLeu+axWBpeKKtICx2oyhGKsz8men3E6Cyilxia7SNJNgMrbFlMgx/wAwiM/ymiODWQnt+7QoJFuFkbUQv6rRpJBPPB3IqrLPIyoHYtoQImceFFzhR6bmh/aC0mlsqgAOyk6s9M74wQc7b5HrWFz55OXivv8Acmz0OXjcLyRBYonW4u5YyxVSe6DIuQemdQYH0qjy8I8bb+6xHxwSM/dWkgbOVQH0Y4OnbPIE53b/ACjlnNTX3ENERKjLYwo82Oyj5nAz60MuRzaUUrApcehTbO+mZ4SdcjmKNuioo7tm8sA629dqm9nYsFIJjaZe857JFHhF+BZAf5vWm/DrMRxImc6FAJ8yBuT8Tk07m7L3AA/Unf1XbbOW38IwDucCk/qJOTUI3X2v4G5IpV0rf714MtKyRKTzSLSu4P8AO528vSuYoD3zHoqhF26HxO2fU6R/LVqi7N3MpcLH+zbQwZlXx4zpGo+I4328x511b9kJtMhKuNBYbKHBKZ1LkNzyOQBz8qop5JKuP3r/AEMpJHXZeF2hujFFFLKvs/diQIQNTShtPeELnSM4J3wOeKOkQQtILYW8d6UtzIrGPu0JDGdYtZ0A57skZ5E4pRZdnb2WBhEgMMxDFS0YL92dmAbxaQSdxtSmbs9cLAJzCwh0qwfw40sAVbAOcbjfG2d8VaE3GCqL+/loEmm7stvariKRLcd0sJczQIrBY20obQF2jDDkcac/xVHxm5LWt8AbY2whjFmE7syAFkVsgfrAR4dWrrjHI1X5ex90kRleMBFXU3jTUoOMalzkE5zjnSWRAaZ+onF+9GhKQx7GyuqT+zd2bs90IdfdZ0an74x98QmrGjnvp1YzirLwe4kDhY/YhI103t+8ekx+AL3Ws7xldeQm/eHkATVESwzXZgEe7L8FO2fU9Qvw58h1IbHn8JDuHll/4XbxrcrIPYxH7XcvcNPo77Ut2/cCIufCiqFIKfa6c8Z2bvgZoVt/ZBZgTe1I3d96bkPIdw51sc92VIyCuok+7XlfEr0k5PPlttgeQA2A9K1ZzHBJP1ANalnqN0LxTZxDYEooOSQBy88VtLIk6WXB899/Xbl86L9tcgjJ/D8NqgeXfff41m5FdEU1rEp8bFvRf65x9DUC8UCbLGMepyfwruYg0BK4zV4O0K5fI9B7OcPCKJTkHB07+fNiPhypwl4AQCSN8j7s0BJJiLYdOXx2pL/tE+A9CMfPHr0I/CvOtyZvxY0ootycQ0kg7afw/wDOPqajlvc9MjIPqOoI+opQZWOkt1wM+hGOvofuojh6Ods4K7fQc/hsKi50aVjRFfIp1HPhYM4I6ELk75+Y9CfKllleFgYnwc7xv/ENwDnfPPIqxeyjZcbZOPIZOd/kSD6CqbLbmN2zzRsDHUDdQQeYxt/4rTCSmqJOLTHNxaB4jgeEjUvoR76bbkYHL+Gq/Nw8A+E8+WeXLYg/Hrirfwi48Tp0bDx+QbHiHwbY/OkV9a6JdGnAOWiPTHMofLByPl67djn3FDONSTYPbQsBv09R+dFwkVDfJhQw8PLnjB2+PMUrmv8AC5B3pPZue0a/apdlgF+FqePjYHM1TH4jQ73rGqL0zZGfqYnoKdr1jHPeq92i7WyXCFD7hIIHwIOfuquhup3rROa04sCi7POzZ+WkjI3pzwu4AxmkiVOsmKrlxqSoyJl5juQRsaiZBmklhOaNMzZryZYHDph0Wfs3clJcnGCCN/Wuru3RJG08s5GemRSiyuCN6IuLsyN1Bx9azb6A8bYYJQRimHFu0Ik9qCB/1/dAE42EfMNg/DGKrEpZPT40RFNtQXKHw/emv8iygWWbtVBJJmVJdKSiWPQUBzoRWWQHbmmcg53NZL2wQyRNiQBLqScjC5Ku4KgeL3gmoHpvzNVK4lFQxy5OBuelaVmm9gSLzY8et1eKV45NcKNGmgrp0YcKSp3yA5BAOOtKZu0CAqCHIWxNqBhThyvve97moA557Dakk07LkHII5g7Gll1c08MmR+RuKLrJ2itnW5fRKs10qCQgoyDDKW0ZwcEA41ZxsOWaqsuNR0E6cnTqVdWM7ZwCM46ZIpbbXZJpkrbUZ5J3seMF2cR3HmT8tv8AtxXfEEV8Mj5HhTDgIwznAAXOobc+m2agaGiWnjNo0ZUaw2VPX+8ZFdGW+yl3pCLiMGCQeYJB5EZBwcY5/GuLI4FbmPhoW3n3NaUm40iLDHahbhq3LJUDNTQhQ6IJpTQTGijEze6Ca17D5sAfKtkaQh6NejTDj0H9/hSjhFv3kKfxICD6/wDn8amnvCYiTucb/h8udddmQPZ1A6FgvyY4/CvJ6xt/U9PG3r8Btw8q8YHIqSpB6MpwQfpt8aNtXwzfI/5tvx3+dKlfD6gcasBhnn0yR6YG/oaZCXOD1zisc+zUg0SDxZ55B/EUh49brrLHcfbHXSdw23PBP0pszAg/HH1BI+v5VHxaIhA67kZznqOv9/Chjk1INJiThxKMMcuXwPT5HGPlTPiFsJ4Tj3hkqf4uRB+PnSiQYGU9SoP/AFIfpkUfBdhFDjJXI1emrrj0Jz9apK7UkPKOivNB3ygNkFSfkftDagb3hJXmPgehH9asfFF0OSNxtnHkckEH64+GKhMxK8gyjqBgr6+g9a1QyyW0RePkimS2xHPbb8qyC31MB5014lGSeQ+n51FYphxnyP4Vt9rcbMGSLjYNc2+OVCLyqwTxA0pnhApseW9GAHWpApyNqJ4ZZF2HlVli4Mu2aXL6mON0wXRzwCx1Yzt6mnXEuEGMAnGDyIrVrAFXapLq/wBUOjqCCK8fJkeSWh4q3oAQgVqS4Hz6UO7mgZWIowx2aHsssvEDdRqh0KyfLNKLq3eI6XGDjPyoFZdwy8xVi45H3sisNwUX865pwf0F4/oVue4p5f8ADljWGaAkjALb532INBXPBSRQMcjx+HJx5Z2+lVTUl7oKjey59qnE1tFJHHnG7PjfGMb+maokxJq0dnuPsuVZvAoJx0waXcQvlkJYIFJJJwPpTp0znFRE1tHijop6gt7sZIZAdtvjUkUDn0pppdyYFQaGzUEsQrvxAVr2hgDnfP3VBVegtqxXxEbcqWQJvTC8kY1FZXLZw33ivQx6gc6bImWsVQN8avT+tNCq9alit1xtSe2pdAEFw7Y8h5CgHO9PeIwgjFLPZ1rTiyJq2I2WVv2eOrA7fDepezt4DGV5EM345H3NQAYldsbcvx/v40N7RoYSLy31D7jn1x+FZVDlFxN2Oek/kWeaUHDD8PPnn06Gj+G3OrKnnjI9Rj7/ACqtW/FRy6HcH6bfTNS23EwjDB2HunqPQ+YI+f5wlhbVGpTLdGwA55B2z89vxx86Nt5gQUPln58vy++kqXasuocjzx0PUfjUyTnmDnIJHocYI+ZrBTTLaaMueC+HXHzG4HqOn3EfOgLVU1be6+QV8j/ead2tyceh5j8xSviVlnONidxjo3nt8KdSvQ8ZeGLeMWzIg35eEc8kZ1Ln12NZwWLWDnGen0/oPwpwsHtNuM7PjDdMOp6eWfzFJbbVC5DDB3z8981e24NeUKu6Ob3h4DaSPn1xvz+VI7mDS21XHjpDxLKo30nVj02/PNVG3bvGPw/Or4ZPjZjz01RB3hFCXEmacyWvShX4dmtEMsb2eU40F8EYCmdzcnI00mtbYqacwrkVkzJOXIWiaGQnauZQc+o3zRUMQrcsFZuaui0KsDS4y4aXxbgn1/sUZxSNHuIniACsy7Hlsw50unTFQeLGAdhvirqu0alFMfdqYla5yqhdsNgYBNRQKEYH7J+40LPxwumlhgqF58yR1FDyXupcVOUHInxaVFjaVcUsuoEJoO3uiwxncbGo5Sw3qccfF1Zn4u9jLiQQqGGASAu3p50DqTGKIt5Ua2cMMyZGj033P40kVDqqvC/IZsLFiM5FN7NABjbNLYW2qeKYc6lO3piJhstqtL7m08qiu+KHkKjs7wseddGE0uQzT7F93blTyqW2thjNOWCMN8UGMcqv7RuJyehdcR55bViyaV3rd0fKll1KeVaIJyCmR3l35UtOo13KpHOuluBXoQXFaQnY7Tl/flUC/b/xf0rKys0DVg+H9QO19xaJufs/351lZVpfEWh8JYeBf8T+T86dWXuH4/nWqyvIz/EbohXDP2fyP4mprj3h8fzrKys6C/iBuDe7N8T/APrSh+0fvj4f+6tVlWj8Qf7yKD/6cf4m/wC01VrX9o3z/wC6tVlbMXwMxeo7YxFdLWVlRRgfZhou2rKyhPoRjCGpJKysrD5DHsW3VQisrK1Q6NuMCvuYrhKysrR4Q0gqx98/CjZ/drKys2X4jJPs5tuVB3Xv1lZVYdiS6Nr7tbjrdZQkTYBeV1Y1qsq39pd9Bg5UOOZrKylZIgnpdJzrKyr4hl0D8QpfWVlehDom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5" name="4 Rectángulo"/>
          <p:cNvSpPr/>
          <p:nvPr/>
        </p:nvSpPr>
        <p:spPr>
          <a:xfrm>
            <a:off x="4376853" y="3573016"/>
            <a:ext cx="4572000" cy="304698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spAutoFit/>
          </a:bodyPr>
          <a:lstStyle/>
          <a:p>
            <a:pPr algn="ctr"/>
            <a:r>
              <a:rPr lang="es-CO" sz="3200" b="1" baseline="30000" dirty="0"/>
              <a:t>12 </a:t>
            </a:r>
            <a:r>
              <a:rPr lang="es-CO" sz="3200" dirty="0"/>
              <a:t>Entonces me invocaréis, y vendréis y oraréis a mí, y yo os oiré; </a:t>
            </a:r>
            <a:r>
              <a:rPr lang="es-CO" sz="3200" b="1" baseline="30000" dirty="0"/>
              <a:t>13 </a:t>
            </a:r>
            <a:r>
              <a:rPr lang="es-CO" sz="3200" dirty="0"/>
              <a:t>y me buscaréis y me hallaréis, porque me buscaréis de todo vuestro corazón</a:t>
            </a:r>
          </a:p>
        </p:txBody>
      </p:sp>
      <p:pic>
        <p:nvPicPr>
          <p:cNvPr id="1030" name="Picture 6" descr="http://diostocaatupuerta.webs.com/281869_4406110749256_171783849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89239"/>
            <a:ext cx="3905672" cy="3267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8" descr="data:image/jpeg;base64,/9j/4AAQSkZJRgABAQAAAQABAAD/2wCEAAkGBhAQDxUUDw8PFBAPEA8PEBQUFRUUDw8QFBQVFBUQFBQYGyYeFxkjGRUXHzAgJCcpLiwsFR4xNTAqNyYuLCkBCQoKDQwNFAwPDSkYFBgpKSkpKSkpKSkpKSkpKSkpKSkpKSkpKSkpKSkpKSkpKSkpKSkpKSkpKSkpKSkpKSkpKf/AABEIAOEA4QMBIgACEQEDEQH/xAAbAAABBQEBAAAAAAAAAAAAAAAAAQIEBQYDB//EAEoQAAEEAQIDBAYFCQUHAwUAAAEAAgMEEQUSBiExExRBUQcWIjJhkVJVcYHUFSNTcpKhsdHSM0JzssEkgqKzwuHwNXR1FyU0Q2P/xAAWAQEBAQAAAAAAAAAAAAAAAAAAAQL/xAAXEQEBAQEAAAAAAAAAAAAAAAAAAREh/9oADAMBAAIRAxEAPwD1BCEqIRCVCBEIQgRBQhAhQhGUDChBQihCEIBCEIBIlSIBCVIgEIQgRCEIBIlSFAmU0jxS4SlBz5+SE7aUIJiVML03cUHRCYXpu8oOiFy3Jd6IeShc9yNyDomOKTek3IpUJMoygVCEIBCEIBCCjCAQhCASJUIEQlQgakTsIIQNwkTsJNqBuUJ2EILHsG/RCOwb9FPQqGd3Z9H+KTurPL95XRCaOfdWfR/eUhqM8v3ldUKDh3Vn0f3lHdmeX7z/ADXZNKo5d1Z5H5lMdVb5H5lSCubioOJrt+PzKOwHx+a6pEEeTl0VdZ1JzOjWn5qfMeqp745Ki9qYkaCHN5gHHkccwpHdPiPksno1hzXcj/fd/FbCJ+RlBz7kfpBBpH6QUjcUbkRH7kfMINI/SCkbil3JioxpH6TUzuZ8wpWeSEEY0/iEncj9IKVlIgjCmfMI7mfMKShBG7mfpBHcz5hSUIIvcz5hClIQCEIQCEIUAUIKRAJEJFUIVzK6ErmSooSFKmlBHmHJVF3oVbS+KqbvQqiv0s+0f13fxK2dX3fuCxeme+f8R38Vtaw9lB2QhGVQIQhOBssm1pdjO1rnY88DOFgtI9MFexSs2e7SMNPsiYnOG6USktj2uxjm4EfL4LdWQTG8DmSx4A8ScHkvIOD/AEdW5IqEkgdCyPd36GUPjmk7CxLJX/NlvPG4dccsdVKNhpfpLZO2kRVe38pTWYmgvB7EwHBLvZ55WzXjnCuhW2R6IH1LLTBZ1F0+6KQdi1zvZdJlvsA55ZxleyIEQhCAQhCAQhCAQhCBUiz3GHFjqIhZDXNi1ckMUEIeIw4gAuc555NABHz+1Vdr0gWK1SWW9pkkMzJo69eNsrXx3JJM7QyTHLGCTy5AeJyBBtSkWM0/jywLPdtQ0/us8leSxXxM2Vk3ZsLnRktHsuAafP3T8M1NP0wiXSp7grNE1WSJj4O0OCyVzWsk37c45u8OrCg9ISLOcc8UyaeyHsYGzSWrTKrGuf2Y3PB2ndg+Ix96rK/pCmabMVyiYLlSpLdZH2okisQsB9psjW+zzGMYP7sKjaOTFjZfSK81aLoana3NUDzDAJNrGNZ77nSEdAMeHn5KN/8AVAxQ2zbouitUHQNdAJWPZKZ+UZEoGAPE8jgYxnoIN2muWb0rii1tkk1GlHUgjjbKJu8MmjId/dIaM5HL/wAwr6GwyWNr43NdHI1r2OBy1zXDIcD8QQgZKFVXehVpIVW3eh+xUVemH2z/AIjv4raVT7IWK03+0P8AiO/iVtKvuhB3WO4j43tQai2lUoNsyOqi1kziLDdzmkYc0jltHj4rYrAa/wAHy29fZK4WmVRp/ZGaCQxESiR57Pe3n0PTp0QNseldwqMkjoONk6h+TJK75Q3ZY2k4bIGkOGcDoOqkRekiVgtst0HQW6VV10Rdq2SOaIchiRo5Ekjw8fuUDjD0ehtWpXoQzOYNTisWXh5M+0giSw6Tru5jn8lDbwdZrHVYW15pxcqvNS0475XZbjuj3uOcgkYPjt+ICg0Gj8cXpI22LOlthomB9p84sCRzIREZQ4RBgLicDl8V24b4yuXXRvGlSMp2A50djt43FrR0dJGMFufIE9VmeBNAFPbjQLjbL6roJ5XytMMp2bnN2ukIaHuYB05bvJR9G4RnF+tLT0mfTSybfde6x2kD4s+1Cxm72wefgAPJBf6Lx9qVzL6+kNfA2d8Jk700EbHbXO2lmenPCmad6RmS6japPhDJKrXuiO/PeNg3ObjaNpAwcc/HyWJ4V4UdVl7WxoV6W0y0+aOZsgaxrd+WZZ2mDjr08Vcapwhbe29NBE5luPUDbokgfn4zE2ORg8w5u4Y8eSomap6TbkNGK63TGvqyQRSvf3gN7N8khZ2Qbs3Ox7Jzj+98FJ1Tj69Wrwvm0trZ7VxtSGHvLSH72NcyTeGYGXEtwQOmVX6vw3bfwsyq2vIbQjrtMXLflszXOHXHIDKmelXQJrdem2OrLYbFajksRsOHmEMw9ucjBI5feg0nDup3pjILtAVdoYYyJmzdrnduHIDbjA+3d8FdLKej+jHXjlih0yzSj3iXEz+07V7htJadziMBjeXxC1aAQhCAQhCDG8faLafNSt04BPLp80jjDvEZkjka0O2udyBG0fP4c6ziXTtU1Sm4vpMryVLkFunE6VjpLAjDw5shB2s5O5c+oxy6n0VCg87OmahqGpRWrNI1YqVS0xjHSRyPmmmY9mBtPJo3Zyfo/FZXXfR1qB0qqK8Du8GA1L0Ac3LmMmdNC/m7blrh1HPDx8V7ckIVGM9Jul2Z21HVYHTurajDaexpa0mOPcTzcQPED71TTaBqF2e5cnqdgXaXY0+pAZGSSyl25we4g4bknGD5/DK9LwkIRHl7OF78EGk2IqvaT6bHPHYr72Nk2y5aS1xO0kAn5hPj0W9K7ULVrSmSG4K0ENJ80Yc6KM+09zx7LSORHjkHHgT6W5uU0tworyvh/he1WsWJq+lvhqdzdGKUthsouWC4Hxc4NAA6ny5dTj0qsSYmb4+zcWMLo8g9mcDLMjkcdOXkpKY9uUEeXoq270P2KzlbgKsuHkfsVFRp59t3+I7+K2lP3R9ixWnH23f4jv4ra0/dCCQhCEAsbx9xhd01jpo6cEtRgjDnulLZO0edu3YB06c/itksn6UtDnuaXJDVjMkznwlrctbkNeCebiB0+KDgeML0NinDcpwRvv2ZYfYlLwyNrYi2QEDmSXPGD9Eeag6Rx3qlztDW0+o6OGxJXy+wWOc5hHPaR8QrTizRLE2o6ZLFEXRVbEkk7gWgRsIaM4Jyeh6A9FidD4StVZpJJeHjZmFySxDP3qJha3eHMwzd4EZ5+aDX0vSJv1WejJCG9k1whlBJE0jYxIYz4A7dxHP+6VBf6SrLqenyw1IHTanJNEI3SFscZY8tb7ZHiBzyuGr8F25hqEkbHR2O+V7unPDm+2+OIMc3rgbhub7XLmCeSp7fBF06bpcT9PM7qctl1qv2sbMsdISG79+PaBB5E9VB6Xw7cuytebteCFwc0RiKXtQ4YO7ccciOXzVssxwJXfFE+M6WaEbHtfGztmzCVzwd7stJ242t6+a1CoRCEIBCEIBCVIgEIQoBCCkQCaU5IVUIubinlMd1UUiQpUhKCPKeqrLvun7FZSKtve6fsVFLp49s/wCI7+K21P3R9ixGnOw8/wCI7+K29T3QgkoSJUGBocc37c8oqVqHYwWn1dk1gx2pNjsGTaGnaMc8YJ5HqmXONtRdqNqrWZpobTMI3WZHxl4kYHcscjg58B4Kr4q4KvX5Hs/JOnQPfM17dQjmAe1ocDksAEjnkDqRjn96ZqfCF1up25josGoRWO7iJ809eMt7OJrXODXuzlx65A91Bc3vSLNV1StUtxQ7J4K5nkj3kRTzFzRtJ5GPeAMkdHZT2cXalNHafVgpEUbtyu/tXSNzDC1jmuAGcuOXZ6Doo9/gqxfvvkt1mxQWdFbVfiSOTu9ztWyBjQDl2wjIcBg7eq68A8NX6+nXY7sf+1WZrD2+3G7td8LGB25rsDLh44+KCKOPdTZpEmoTV6PZ9lC+BrXSF7nPnjiIkaeg2uceR64Uu1xjqMl9lWlBTc52nw3nGZz2e9gOaCM+Lhj7+a5X+E7j+FxSbCDcEVdnZ9pHjc2wyQjtN2z3QT18PPkuFrRtWranHaqUGTt/JcFJ2+xDE1kgLS4kF25wBaOg555FBIPpTeaLZG1P9uff/JfdzJ+bZaz1MmPdxj7zjPirPQOLLRvuo6hBBHP3YW4nwPL4nx79hadwBBzn5FUD/RrdbSY5sld2oM1T8rvblwrvkzzia7w6A5x4Y+Kt+HtF1CbUzf1CCOtsq90hrtlEzub9xkc9p2jx/d5c4NukQhUCEIQKkVJ6xzfVWpfOl+KS+sU31VqXzpfikF0hUnrHN9Val86X4pHrHN9Val86X4pQXZSZVL6xzfVWpfOl+KSesU31VqXzpfikF0kVL6wzfVWpfOl+KR6xTfVWpfOl+KVRckrmSqh3EM31VqXzpfik31gm+q9R+dL8Uoq5TXKnPEM31XqPzpfik08QzfVeo/Ol+JQWMniq697p+xcJNfl+rNQ+dP8AEqDY1qR3I6fdaCQC53ddrc/3jtsE4HwBVHDT/fdn9I5bekfZCxFE+279cq8p8RTbf/S9RP2dz/1spRpEKk9Y5vqrUvnS/FJfWKb6q1L50vxSC6QqX1im+qtS+dL8Uj1im+qtS+dH8Ugu0ipfWKb6q1L50fxSPWKb6q1L50vxSC6S5VJ6xTfVWpfOl+KR6xTfVWpfOl+KQXSFS+sU31VqXzo/ikesU31VqXzpfikF0hUvrFN9Val86X4pHrFN9Val86X4pBdIVJ6xzfVWpfOl+KQgvEiEIBKkQoBIhcL91kET5ZXbY4WPlkdgnaxgLnHABJ5A9FR2SKgZx5p5putiz/srHiJ0nZyZDyQNuzbv6keC7VeMKUkleNk2ZL0bpqw2SDtY2hznOyW4byaeTsFEW7nJie4JmFFCY/onpkg5II8irL59k/YrOXoqu/7pVFNQ/tHfrra0fdCxNE/nHfrra0TyCtExCEqgRCVCuBEJHvDQSegBJ+wc1Q0OPtOnry2IrIdBVx279krSzIyPZc0OOfgCoL9KqGpxzQlFcx2C7vz5WVvzco7V0Rw8c2ezg/Sx8Mq9QCVJlCAQhCAQhCAQhCAQlWc1nj+jUsGCZ03bNYJS1kMkmIz0dlgKg0SpOOP/AEu7/wCxt/8AJeuM3H2ntpNu9vmq94ja4NduMmSNmzG7PI+Hx6Lpd4woMottTTNFScNDCWlxl35GwR4y48jluPA5wAUHkemcNTmGGMQl2nTVIdVmdg9mLEdSaMs8sudscR96tOGv/wA/QP8A461/yZ16RoPFFK4yRtYu218NlY+KSIRhwJDSHtAxgHkPDr1UfhnirTr+51MhxrBoOYix0YfuwG5A5HDunxQaJc3dVlqnpV0qVzALD2iV2xj5IpWROd029o5u0feVL17jijSl7KxK7tdnaljI5JHMjz77tjTtH2oL1IVG0vVIbULJq8gfFKNzHDODzIIweYIIIIPMEKSUEaboVVXvdKtLCqrx5FUU1H+0d+uP9FtKR9kLFUv7V364/gFs6XuhBPCEgS5QCVUXEHGdShJGyy6QPnDjG1kb5HODcbuTAfNcNP8ASBSnmiiY6YSWHSsiD4ZI9xjYHu94DA2nqgvrf9m/9R/+Urwbg/huxLXqtihzT1Ps+/uDTtb3OzMQHEdN7do+fmvYLfGlSPtg4yk1ZGQTBsT3lr3tLmgBoJcMeI81X6d6SNMfG8wOlEUMckryK8jI2sZzdg7cE8+g5qDzvhB2Y9Bz1NvVD/xL3IqjZrNINqFrWht3b3PEWMl7O0Hh7Hs8/BVcvpZ0ppdumlAjkMT39hMY2PBwWlzWkINgELP65x5QpvbHPOe0kZ2rWRsfK7s/pkMBwOStNI1mC3A2atIJIpAdrgCOYOCCDzBB8CqJiCUZQgTKVCEAEIQgVeYX4bT+KJhTlhil/JceXSsdIzZviyA1pHPJac9ORXpyNoznAyfHxUHj2o6BLWs6fp9drbksMs+r2g53YMfJnDHEjIY3IPLBzkeeFB091ZmnPqanPJUk0vVN0Dog6V1cvBfHuIadzdxk5nHQff63xLr0NCs+zO15ji7MO7NrXSe29rBgEjxcD1VNQ9IVWXeX1b8EbIH2JJZ6xjh7NmDjcHEucc8gAcoMH692u46iDbNyFrIq9W12PYPfPP7DoQABvLWku8Ty8iApXDkVnTtVqx2q7IG3NN7kNkgkEstZgcJn4A2uPJu3n73itdU9JNOZruzragQ2Mzxjurvz8YwC6Hnh3vDrtzlM0z0mVbU7YY6mpdp2rInF1bDIXOIAMp3ksHieXQIPMqOvV5eG26dFmXUJpcRQtY4uB7z2m7djA9jPj4/atdFrMOlaxcdqLyxtqtTdXkLXPbIIow2RjSAee7w+Cv8AQONYbWpT14pDiJjgxnYhgJif2cru23HeNxGBtHJatwBHMA/agxvokrubpTC5hY2WaxNEwggsic87AM+B6g+IIPiti5OTXII03QqovdCraXoVUageqop6Z/Ov/XH+ULa0/dCxNI/nX/rN/gFtaR9kJRNaUqa0pwQebekOpNLremMrWO7zOju7JtjZezwzJ9hxw7IBHPzXHiVktC7pU+oWjPHXfeZPa7IRgOlZiNrmMzjrj7iV6ftBOccx0PiFD1jU461eWaUOMcMb5XhoBeWtGSGgkAnl4kKDJejS4LNnULUQf3ezbZ2D3AtErY2bS5oPPGVQ8IV3TcL3WxAvc9+obA3mXnAIAx1JHRavSfSVVsFu2vqEcTmPkE8tfs6rI2MMhe6XeQG7R1+xJp3pKpzO2ww3i1zXuieKzxFPsBcRG7xOB44+5BjtC4lr3X6JWql0ktMMdZw1wEAir9m7cSADk+IyOQ8xnOGO1+TLrmy//b/yxK27GyNpsmMui3SMe7l9AYwOmc4XplT0rU5JuyZT1MS5YHt7qA6MPIw+T28tbzzk+C61+NYpNZdSbIQGMfGWdi3bJO1oe5wn7ToGkDbszlvXCDPDX6Wnaw+aw7bVtadVFGcMdJG6OPG6JrmgnmA0/cPMZu/RJA4UpZC1zYrV21ZrtcNpbA8jZy8AcE8uXNbUxjGMDHgMch9ycgEiVCoEIQgEJMoygXKMrMcT8dxUZ44XVbk8s7HSRtrxtkcQ3r7O4H49FGPpOqdxltGOyG1ZGQzwuYG2Ynuc1oaWOcB1d5+BUHP0wxudotgNaXEurYAGSfz8fgFQ6TqlOStPDPd1W2yWph0T68oMbWt9rsiIxl3Tr4DyWhrekVr2SvfpuqQx168llz54BGxzWY9hri7Bec5A5Zwea56P6Uak8kTH17lbvRaKz7EWyKdzvdDHgkHPLx8QqM9wfqM7dQrw0bd+zQEcosi3EWiq1rfzYbI5oJOcDA+z4ifp2oOqza3NtdmOUPjGDh7xDhjR55dgK0uekyrFFakdDZ20LLakoAjLnyOLmhzPbwW+znJwefRc9W9K1GvUrWXNmey817o2MDDI0MwH78vAGHeyeZ5hBiNH069QdpViaGMRCR8MjmPkdO5lzL3OsAtw0NyTyJ5r2YrO2OOa7ZLjDHNnTIGTzkBhD2PYJAI/a5nB8cKBpPpPqzyRMfBdri0QK77EWyGcnoGPDiDnljzyPNQbFc3lZLVfSdVgllY2C5MKziyzLBFvgrke92j8jGOeeR6FaSpfZPEySJ26OVjZGHza4ZBQEx5Ko1AK1mKqr55FUU1T+1d+s3/KFtafuhYimfzr/wBZv+Vq29L3UomM6J6quINeio1H2Jg8xxbMhgBkcXODGtaCRk5cPFVlT0iU36e+84yRwxSOika9v5+OUODezcxpPtHc04z0dk4RGoVDx4wnSrYAJJqTgAdSSw8goVL0hxyRzvfR1KEVa77Lu3g7PfG0EkMcXbS445AkZwfIpmh+kZlt7AzTtUjilaXCxLAG1GsDS7e6UOI2kDr8QorJcFajW7uyCxc1OYS0XV5KjoJexjHZZkZE5kechrXNbgnOeS5cOX5obNSHSrepzQGQNsVrcJEdevjJPalgDMc+TfHAz56yj6VKk0jBHWv9hLIIo7Xd3d0e8nHJ2c9cjmOWDnorqpxVDJYtwNjkD9ObG6YkN2v3sc8bDnJ5N8QEGc06fsde1OV4cI2Uqrs4OHBjGkgeZ+HxWGrU9QgqV9QfXjDRqbtRkcx0jrjhO8RyRuiLcbS1vn0PxXoNn0qVmsqubUvSuvxySwxxRsfNtYSHBzN/XkTyzyCs9I44rWa08wbLEKYebMcrNk0Oxu8hzPsB+RCDRNcCMjmDgg+YPQpVl+G/SBWvwTyxRzt7o0OkjkDWy7HMMjHtAcQWuAODnwVdpvpcqTOi31r8EVl4jhnmh21pHk4DRI1zhzOfgMHJ5INykWS1v0k161iSAV7tiSuA6ya8JkZWBaHAyOJGORzkZ6HyWi0rVIrUDJoHbopmh7D05HwI8COmFRLyhGEqBpSIQiPPuM9KsT61S7CWaDFayDPGwPEZIPsncNoz8fuWSn0+b8hX4ZYLB1HvrHWXFr3G2e3GJojt9pmAen2/3gvbk0uRXllawx9G9FE/WppZdPlwLkb9gLGuG2LkPbcX9B1DR5KLBNNeraXThp22vpS057MssTo4ImwNw7a4+8Tk/bhetlyRQeNalp0xg1XEE2X6xWewdm/22Nkfl7Rj2m8uo5LnxXwNbirXXOYZImOa3T2sG5+ye22eUFgycjAHTzXtOUiDyy7QlNnXSIpMTUK7YjtdiVwgaC1hx7RzywFEillvVtLpw1LbX05qs1mWSJ0cMTYGkOAe7qef7gvXikQeUt1CXTxqleWlckkuWbc1Z0UTpIpm2G7WgvHTGRnr1P37XgzTZK2m1opQRJHC0PB6tcfaLT8RnH3K9cFzQcJFVXTyVm9Vd/3VRTVD+ef+s3/KFt6XurEU/wC1d+sz/KFuKPupRkfSbFZsd0q1WgvmtCZ5eH93a2AFzWzOYCQ0uxy8dqzkFCWJup1tVpSTRzyQ3wKDJC10r3DtHQl5B9k7CQefJ3UEZ9caE9B47A669t2Ou7VJdPOlWQe+sIl705rwxkORudyAHL458F04Ia3sWwGTWu3mpS1eznjcNPhkfERkZaNoBGAc+K9eS5QeK1b+o/k+rSpx6pW1Cu99d4Ee2m5rpC4zSS4PsgeI+PXkrm5el07UtUdJUuStvwVzVdDE6Rj3MidHtc4e6cn932L1FAUHjkPDNwTaJEHT15YqloSTMj3Gs5zXvDXbgWgkHbg+Z8VHEFmPTLtR0Vg6nb1BteeYte5tmN7xicP24bHtDmnrtyDy3AL2xJhB5LQ06/SvzMtQ19l3S3RNdTZKa4fWjLYw/cMtdsaR5Hc3HkoFSzNa0mnpkVK6LAliMsj4XRwQMZK6QvL3dfZx+/xwD7ShB5o3VZNMv6l2tK5K24Ypq0kMTpGynsy3syR7pB5c/j8M6L0Y6PLU0mCKdu2UCR7mnqztJHPDT8cOC1KFQIQhA1C4uuxDrJH+03+aYdTh/TR/tBESEwtKjO1muP8A90f7QTDr1b9Oz95QS0KA/iGr+mHyd/JcjxLV/S/8D/5KKtEKpPFFX6bj9jHf6hMdxZW//ofsb/MoLhIqQ8YV/ozH/db/AFJh4xh/RTfJv9SC7c1cyqR3GLPCGT7y0f6lcX8X+Vc/fJj/AKUFu9VeodFFdxQ89IGj/fz/ANKiz6rK/wDuNHzP+qo50WZldj6Tf8oW4pt9kLBRvkb0eR9ilx6tZHITO+Tf5Jo3zQnLCDVbn6d/yZ/SnflW5+nd+yz+lQblGFhxrFz9M79ln9KX8tXP0x/ZZ/JBuMJFiBrlz9L/AMDP6Uv5fufpR+w3+SDbowsT6xXPpt/Yb/JJ6yXPps/YCDboWJ9Z7n0o/wBgfzSetVzzh/YP9SDbIWK9bbnlB+w7+tHrhb+jB+y/+tBtULFeuVr6EH7L/wCtCAn6qK9CFUcHLlKhCDkU8/6JEI1DQlHVCFEA6JEIQKEP6oQgexdAhCAKdH1SIQWMXRP/AO/8EqEDEFCECf8An8Uh6IQgYf8Az96a5CECFc/+6EIGn/RNQhA1CEIP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1034" name="Picture 10" descr="http://sphotos-a.xx.fbcdn.net/hphotos-ash3/c68.0.403.403/p403x403/558999_386572151427119_517584240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3573016"/>
            <a:ext cx="4056385" cy="305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8556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Finalmente </a:t>
            </a:r>
            <a:r>
              <a:rPr lang="es-CO" dirty="0" smtClean="0"/>
              <a:t>dice Dios: «Como </a:t>
            </a:r>
            <a:r>
              <a:rPr lang="es-CO" dirty="0"/>
              <a:t>son más altos los cielos que la tierra, así mis caminos son más altos que vuestros caminos, y mis pensamientos más altos que </a:t>
            </a:r>
            <a:r>
              <a:rPr lang="es-CO" dirty="0" smtClean="0"/>
              <a:t>vuestros </a:t>
            </a:r>
            <a:r>
              <a:rPr lang="es-CO" dirty="0" smtClean="0"/>
              <a:t>pensamientos».</a:t>
            </a:r>
            <a:r>
              <a:rPr lang="es-CO" b="1" dirty="0" smtClean="0"/>
              <a:t> </a:t>
            </a:r>
          </a:p>
        </p:txBody>
      </p:sp>
      <p:pic>
        <p:nvPicPr>
          <p:cNvPr id="2050" name="Picture 2" descr="http://bligoo.com/media/users/19/969256/images/public/223228/408977_3273836651109_1423216073_33353084_1100040528_n.jpg?v=13383357358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348880"/>
            <a:ext cx="8424936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8366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64807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4000" b="1" i="1" dirty="0">
                <a:solidFill>
                  <a:srgbClr val="FF0000"/>
                </a:solidFill>
              </a:rPr>
              <a:t>El hombre solo </a:t>
            </a:r>
            <a:r>
              <a:rPr lang="es-CO" sz="4000" b="1" i="1" dirty="0" smtClean="0">
                <a:solidFill>
                  <a:srgbClr val="FF0000"/>
                </a:solidFill>
              </a:rPr>
              <a:t>piensa </a:t>
            </a:r>
            <a:r>
              <a:rPr lang="es-CO" sz="4000" b="1" i="1" dirty="0">
                <a:solidFill>
                  <a:srgbClr val="FF0000"/>
                </a:solidFill>
              </a:rPr>
              <a:t>en tres cosas</a:t>
            </a:r>
            <a:r>
              <a:rPr lang="es-CO" sz="4000" b="1" i="1" dirty="0" smtClean="0">
                <a:solidFill>
                  <a:srgbClr val="FF0000"/>
                </a:solidFill>
              </a:rPr>
              <a:t>:</a:t>
            </a:r>
            <a:endParaRPr lang="es-CO" sz="4000" b="1" i="1" dirty="0">
              <a:solidFill>
                <a:srgbClr val="FF0000"/>
              </a:solidFill>
            </a:endParaRPr>
          </a:p>
        </p:txBody>
      </p:sp>
      <p:sp>
        <p:nvSpPr>
          <p:cNvPr id="4" name="3 Pentágono"/>
          <p:cNvSpPr/>
          <p:nvPr/>
        </p:nvSpPr>
        <p:spPr>
          <a:xfrm>
            <a:off x="446004" y="5013176"/>
            <a:ext cx="7006315" cy="1348728"/>
          </a:xfrm>
          <a:prstGeom prst="homePlat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800" b="1" dirty="0"/>
              <a:t>3). El hombre piensa en lo que puede obtener, mientras que Dios piensa en lo que puede dar. </a:t>
            </a:r>
            <a:endParaRPr lang="es-CO" sz="2800" b="1" dirty="0"/>
          </a:p>
        </p:txBody>
      </p:sp>
      <p:sp>
        <p:nvSpPr>
          <p:cNvPr id="5" name="4 Pentágono"/>
          <p:cNvSpPr/>
          <p:nvPr/>
        </p:nvSpPr>
        <p:spPr>
          <a:xfrm>
            <a:off x="446003" y="3212976"/>
            <a:ext cx="7006315" cy="1420736"/>
          </a:xfrm>
          <a:prstGeom prst="homePlat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800" b="1" dirty="0"/>
              <a:t>2). El hombre piensa en sí mismo, y Dios, en los seres creados por su mano. </a:t>
            </a:r>
            <a:endParaRPr lang="es-CO" sz="2800" b="1" dirty="0"/>
          </a:p>
        </p:txBody>
      </p:sp>
      <p:sp>
        <p:nvSpPr>
          <p:cNvPr id="6" name="5 Pentágono"/>
          <p:cNvSpPr/>
          <p:nvPr/>
        </p:nvSpPr>
        <p:spPr>
          <a:xfrm>
            <a:off x="446002" y="1556792"/>
            <a:ext cx="7006315" cy="1339016"/>
          </a:xfrm>
          <a:prstGeom prst="homePlat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800" b="1" dirty="0"/>
              <a:t>1). El hombre piensa en el tiempo, y Dios en la eternidad. </a:t>
            </a:r>
            <a:endParaRPr lang="es-CO" sz="2800" b="1" dirty="0"/>
          </a:p>
        </p:txBody>
      </p:sp>
      <p:pic>
        <p:nvPicPr>
          <p:cNvPr id="3074" name="Picture 2" descr="http://www.conocereisdeverdad.org/pic/1704__448cb949a236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17" y="1556793"/>
            <a:ext cx="1691684" cy="1339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t3.gstatic.com/images?q=tbn:ANd9GcTogGNo9boxhJ-7CpNU9sgnDwx7Ysbd3CkwnIoxgfBqR0ViVfM31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19" y="3212977"/>
            <a:ext cx="1691681" cy="1420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utoShape 6" descr="data:image/jpeg;base64,/9j/4AAQSkZJRgABAQAAAQABAAD/2wCEAAkGBhQSERUUEhQUFBUUFRUUFBcXFBQVFBUUFxUVFBQUFRgXHSYeFxwjGRUUHy8gJCcpLCwsFR4xNTAqNSYrLCkBCQoKDgwOGA8PGiwcHxwpKSkpKSkpKSkpKSkpLCkpKSkpKSksKSkpLCksKSkpLCksKSwsKSwpKSkpLDUpKSwsKf/AABEIALkBEAMBIgACEQEDEQH/xAAcAAABBQEBAQAAAAAAAAAAAAADAQIEBQYABwj/xAA7EAABAwIDBAgEBQMFAQEAAAABAAIRAyEEMUEFElFhBiJxgZGhwfATMrHRBxRCUuEjYoIVM3Ky8ZIW/8QAGgEAAwEBAQEAAAAAAAAAAAAAAQIDBAAFBv/EACURAAICAgICAQUBAQAAAAAAAAABAhEDIRIxBFFBBRMiMnGBFP/aAAwDAQACEQMRAD8A9cTk1OBWM8tHLly5EJwWa6dYFr8M9z/lY1zncCADIMXMiRHMLTKFtnB/FoPZG9LTbiRcDxAXPoJ8sV8JL2j9T8xwJcW/WTyEL2mlW+DRZTZk1rQ6OQsB78Vkds9GDRx1MkS1gZ+mAXNaHGOxzo7uS1uz9j/GO8+Ce8ga2vnfNJlk5NI9XA7VkKtt9wyJ59Unuu5WeyukoLcxPM7s6eyCrVvRmmWxHes5tPom+k/ep3ac25d8DNIo0arNngtrsdqJ1HA8FbYbGA5LzfBBzSLR4xzC1GAxB+yZFK9mrbVRmlVWFxE59ym03K0XZGUCQWoZ08EQPGaaTKoTVjGozG2Qd6FxrpLGab6DtbCUsQPzKU4mV1oXgznCENzkrq44hB+KJzUmUighqID3rn128R2ShMriYUmUVCkoFc2Ul7IUSu6yi0Gyqq5hQMY+B49o59inVnRdZra2O3QQcwbHkcj2LoK2K3RnOk1ebZkXjiR6x6HUrD4ugGutkYLT3T3iy1G16u9J5X5EXOXY09hKy+KN4OQMDvuPMlejjMs3YNjQRu65jhOo+ia58xOljxgZdqNTYYkayO8eoj6ILm3k23vCeKsQZqOge2vyuKa6C5juq6LkjSOYz55L6Bw9YOaHNMggEHiDqvnLojTnENY6IJ3SHGxByniCJEZmLXhfQ2zKG5Ta3QDjPnr2rLk7MWb9ianAJqcgTOSlIlKITmpUgXIhMf0ywjTVogC/XPcd0T5HwUvCtaxgAso23Ku9iuTQG+Un/t5Ko2vtMsF2lwjNsT/k0/z3LPf5Hr+LCopE7anSAUT1stfuOSgjpmxxgyREyGuMjjYe4WSrB9Qbxcd0mGMgTw7u0KZ0b6Ph1ZrTYPJDSwzumCc+EjSFohictmieWEHTL+ht2k90AtN4jXw8Vc0AIkZKm23+H9Vg3mxVDbjR+vynObnVP2JiyAGPJP7XHM8nf3BJODQ0WpK4mnwdVWdKrOXBZsV908le4GpvBLF0x2TmPTiUlNie5ityItqwTyoj8RBz+yNWVbXN1GUi0VoHjNoHRUeJ2xUGRy4XKt6lOc1VYp7ATvGIz7OKS7DZV19tVP3OGp07kMYyo75QSfPyU0VsM1xLoMEZ36pjLxC02Aq0B8oailYkmvRnaOJxECRbIdUqczaRAF89NQeELU0qtNwgAXULHbFY+YAv3+qLiLaGYLaYqNiesMxqEHF1Lwq3/Tn0yOsCQbHXK18+5SGVi8jSLcv4UnfycJVGiyHSPB5jiJB98AT4LZOaqTpBh5ZI0M+h8vMBBaYJHl9asRIOZ8nZfcd4VW5rTvCMogQYIJEA+MdysdrVOvItf6mQqmtZ08ZFjpwXoY3ZkmFY2QczumTa8WE+YUTEsI8bd/vyR6cgkE5zPZBnyPkm1QXADO/09+SoSZedDq+7iKWREkOBG9IPbnczyX0HgndQREQBawXivQfZ7fisdHFrze2UOB4GR7C9tw7IbCyTdyMGZ/kHTgU1KERRUoKSV0ohOXF0XSEqNtKru03cxHjZc2NFW0jKYtxcXOM3JNtFQ7Rw5cLuceUN+oErQVGeSgOoAm8wTdZke7iVGaxezy4OZvFh3N3e1EjMcc3eK3H4Z9FRSpNeQ/ql27vEQ6c3bsSOGaPs7CUhBc1rt3InPOwWqw+0mWuBbL0XpxmuKMMsE+bbRNdTlZDpPsIN/qNsCetpB0qd2vKVqTj2cfqqrHY9uViDmCDBClNo04oyjLSMsKJLb5hWuwKpktPaiYbCDcIggNJ3ZM28E7ZNGCSsrNci9YiPchMdCHiq1k7lSM/G2Q8XUvZV9R11MDZBJVfUoudO6FOO9l16IO1NqtptM9ggSSeCwW1N+s/+rULG/pawnePAnuWr2mxvxfhjrPAJdF90QTHImPDtWM2j8ZtPfotJqPd1iQCWsMmQNPRacONS2yPkZPtpJfJJ2ZsLD1XfDu15s3f3oPAB0kBXeM6P1MO2R8RoiCWuc4QBBtJEnuhLsPZT6hpNNSnUeC3eLN9pgSd7rMblF44r1H8va6rkxxXRnxeTL5POdjbZc0AvMtNgRYtj9zdMxfmtpg8XIzlUPSToyGf16IAP6m/p8O0qDsbaZad2RunIbwJadRz98Fkej0E1kjaNXi6Yc3Q8vsqFryx4HPwz/jwVuKyi4ihvFJIi9aOUXHUN9hHapUWTKhspMPZ410sobj3AiMj5z9Q7wWdqVLz2HvFvRb/8Q8L+rv7pE+h7ivOG1bxwn6yt2J3Ey5Q7HSR7mD9ipVIAOixuZ792PqoFN2XL377FY7FoGriGtAneMAZc/oqvozt6PW/w82WQ4vENBA322uC2xI/5Xns5r0EBUfRTAOp0gHZtAbP7hA3SecQD2K9lYrs82crdj1yRcnDYq5IuXWdYqrtsmzW8ST4CPVWCqdoumoBwH1M/ZLJmjxlyyJEZuFkFCZs8SrCijfCulitnt8aQmGwgjJSW4Zo0XUhCc960KR1sUDsQXsukcShOrQg5IaPY3EugRqn4QQFB3y5ysaTbKa2US0SQ5AxLpBTnOQS5LIEYi02yzuRaVHq2F/VJQtZSKbglj6ElaZnKGw/hv3oJm7pgkuyJtnKBU6G0XulrywGerpfOCVsnYYOCBUwY1C2wco9EcvDN+3wC2Jsalh2wwXObsyVZPaq52GcMvf3Tm1ntGvijJtklgS6YHH5EaGQe9Ympsvdq9WxBDhBha7F4g6gqpbSLnbxETks2TqjTixuG2wlBhy/lS3iyNhsJAT30VEVy2QDkgYjJTjSUfFU7JZDIw3TalLQTeAZH9v6h4SvIatGDxiR/8mF6p05xYDg0H9Lp5dW3nHgvMHXM6FzvM5LXh/Uy5NsHU4D3Zbn8OujzqtYPAO7TIdwkb264Dxv3LI4fBb72tGbrW7l9DdEtgtwtEMA785kNLo5bwPso5Z0qMGefFUXrBASrlyzGBjkspkrpTWGxxXJJSSus4cqas6aju36WVuXKjoOm/EpWej4Ebk2WFEhEJQqDE+oUT3KCNqLnOugsCLCZMFI4lRMXU0Cl1HQFXbwLlzGSDYalCsGNsmYNo1U78rZVjFiTmlogPCjOfdTKzFWYoEEHgVKXZRO0T2HJSKYlQaTpUnDuvdIuxZqkWFCtFkcwUAAJSVpjKjE1bHFqA902RQ5Bc66LkNFEd9Gc0F9DKynuKDUzUJOyi2Da1cUWEz0UwAKjNVXY18AqyrFVGPdmkkwo8l/EFzviRNnQAeVifTyWVpUxvARYDev3r0npRsr4kW5gxN7eUBZj/wDKVN8Qx5bMktBJiJE9/ktOOaqjJKLb0ib+HuwDXxTXEdWkWknjx9/3L25qyPQjAUsLSDN7+o75t6QZniQOS1sqcpWzyfI5c9qh8rpTQV0pTOEXJCVyYIq5JKQlAIHaFXdpuPKB2myqsOUfb9aKbRxd9AT9lBwlVce19PjUW/ZcUXopah4YWUgBMj1LBsaU+IRA1DqOgWTJUBOyo23jt1sDtKzWyOl9KrWNLeio0/Kbb3HdOqudoVAX3yP3WB6XdB3Od8bDmKgMiDE8OwoLcizVLXZ6fSxsaqf/AKl1c15/sfH1XUGtxFqwHWvnwNla0dou+GYu6DA0nRFyoVpSVsvn48kogqh4heO9K8LjnUnVXVag3LlrXFrd3WAOCB+G3SzEDEii97qjHD9R3i0jIyfojxbV2K5pS40ez0xumPBT6YVdUqbzQVY4My0KaOnpE2mxOITKZXOzVjG+wkJhala9cULOWgb3WQyE5wXBSZRHFALkaoVFrOSSDWgdV+ap9ovU+vVVHtGv5KcnoWxMNQ3zJ981OqupU2y4tA5lV+GxEABtycvBA2rssmmXPMuNhyXQv4NGKKTQKv0kwznhrXG5gEMdE6XMLXYCsXU2nO30MLz3A9HN6oCb7twOZMN816Jh6W40NGTQB4KjjRi+sqEVFLsOClBTEoKJ82ElKCmyllMMOlNJXSkJQOKLpfUimw/3H/qoOx6wcAffNWnSPCfEptbMdcGeUOmPJUGyaBoucySRMieB0yQPc8JP7V+jX0XZKSHBVVKuLIoxWic3qVk91TVRa+IEIGIxW6OOcKG+rIvMpisa7IeMpipOYINvug0sO42PdzU153RHsolJojmIXJDOTK87E3zeykUdigakd6salOB5pKFQOAzsjSYnIa7BjdLSN4EXnXkqrCbAw1Ek06TWOmSQArmoYtBF/FR6lAOMdyDXoaMlexKuOGQV3s1/VCqMPgGtMgCTqrjDCEvQclNaJgTpTGOStTsyNHPdZcaiQlDe5LYUrFeUwuTHVFHfVStlYxJD32UGpWlOdWUGtWUpMDVIZiq0KqZR+KXTkAZ7SCB90uMxE2U7Z1Hdp5dZ1/sPBTe9EV2VHRdr2t3KvWMyHaq12k6zAchc9y6lhi0WCXEUS5zBqJgc9PUrRGPE36T5MfsrDdYk6GT/AMtB3D6q3CFQpBrQBp5nUokpW7Z8r5vkffyuXx0v4OlOBQwU6VxjDJU1cnCOTSVxTSUAkTHidwcz5BU20aW69rh2FXdVu86P2jzPvzVftWl1Z4EfVPFWj6TwYVg38gfimBzR6VUFsxBUYNkSl+NA9+qBWA+tigRfMW7+CivqxkdTP8qsxuPAdci9/wCU6jj270uIuiXSLQU5IjP0U2jSLesblVbekNFuRCsMF0gpGbjxCdX6LLDOrofWqHMpMA6SZ9hSziqbryOCWi2mDIITUS+3JdoSob/RDLSp4ohwmQUKthjFkr7JtAGVbwdApFGtzUapSOmSWlTMx5pGg8tFvSqypAVS18RdTKWLy5pbIyJJFkNwTw+UGrUtb6rgIHUUaoiPeh1Mr5JGU5EV5juVZja2ascRVEFUGNq5pWLOQPCs36nIX+yuGYo70BpgZad6rcDRMTxufsr2lWO7oe1BWdjhStj2YqbFMwzd5xf/AIt7Bme8/RVxdUqVC2zWzAIneI1PAK5Y0AQMhYJ22zJ9RzuEFjXb7/g6UoTZSoHz4qUFNSgonBly6V0pwnJlZ8Ak6AlPlRsZcAfucB3C59EGVxR5TUfZIwFOWyczn2qHtpnUPaPqrnC04bCrNuU+o7ldWX6n0+N1+KKRgLjY+iFjKJvFvD/1Cw9W8Ds7uKn0bybcEoitGJxnRupVqjfcWsmS0SC7lOg+yuMP0ZojJo77nzVzWpXlRa7y02uEFItCTi7CUdn6CLaKPitkMJuwA8QIPkuON1CPT2roe1aFI3R8j2RKODc1sBw7xPqjnBVYs9s9h+6msxzCRkpjMQALQnuJX7vop6L8TSOjuIB+/wB1aYTpS1x3agLHZda3/q55nVQa+DDmkOvrMa8VNpME4xmvyRePe03BQmuvnCzAp16H+274jf2k9Ydh+6k4XpG1zg14NN/BwInsORUpKjFPE10aEN980Wg6Ao1HFSOOqY53Wvl6qZmkiwbipsEZtdVLasEKQytppb2FxII9470F7zGekIdSrJ+l0B1fPuSjJkfHV1R4usIk6kNHaTA98lPx9a8Kvfg/ivYyYzcTwIBhJIWU0ncukaDDRujsT6teFW0ar6Y3HtdI1a1zmnmCApGEpOe6XNLW6TYnu0CKei2XyMcIcrRY4OlFzmfIKUh02p8rj5XLleSTlL5FXJJSygTFlKmpUQhly6UicIqGy9Qch5lElCwJzPEn7Lkb/BhyyX6Lmk2yr9q05aeYU/DvsoePFir/AAe3j1Mwzam6TxBIVhSqQL65KtxY/rPHMfRHouj3opFMiqRZNdPNBqtQ6Tz9tFKw1MkEXzsYXVQEyqqYfXVQsQL3vdapmyy7MEBS8NsGkLlsnibopnORiqGDqO+RrnTwFvFXOC2FiCOsWNHaXHyWxp4YQifl+CO2D7rRnW7COrz3AAeaMzYbdS7xHor78tKQYVdxYf8AofspH7DaMt7xUfFdG6VQQ8ExcXgjsOi0T6EoBpQjxCsrZU09h7jeo53Y6/mg16TgMiQNBefVXwag/DukkqElszzakSePj/Cf+aECVa4vZweOB4j1WaxtN1JwDhM5EZdhSsVUyb8bgo1WpwzugjEff+EKo+J5e4XMAHEVbwp+xKd3OOfy+pVWXSYKv9mU4pjnfx/hSl2YPNlxx/0mAJ7WpoTguR4Y9ckXInCpU0FcSuCh0pQmgpwXBCykXSuThEqvgI2BpQAob3S8DQZ9p/hTqT7WRie14cOGPl7Je/Ci4yqN09ibVqWuVF3C7KVVypG+MktsxmNefzTm6kNNu1wyVvhNnPPzdUc81oaOzmgyAJOZi/imVxFhmVK7HlLnK0R8FspoIJuRxV7QYALAKDhWQLqyoWVYxFyaHfBSBgRC+UIC8piKtjwyE9qH8YJBVTWgcWySAuUb8yEOpiwjySAoMkPKA9wUR+PCi1tpDikckVUKJ1TEABR3VNVXP2kCc/NK3HjKVJystWi4a6Qq3aVAOF7pf9QEIVTFgpeyXF2UFXD/AA3EHLT0UTEP9hXWOp75AGenbCzj3Eu3cjl2HVBs5vdBGGST/j2+5WmotgAcgFRYWlLmt5j7q/ao9s8n6i6cYhAnSmBOCc8ocCulJK6VxwspU2Uq4IoTwmBOBRo4euJXIVf5T2H6Jh0tkfC1JM/uJP2Up+Kizc1DwX3SszXdH0a0qRMoMm5U6mwKNTyUpiZdHC1HboUOnQLjvFGxGiLSRXZeOhaWHU2nTQqKkNVSc5NnBi6E5McuJIi4tkCQqettgCRqr16x/SP5u70UZOjVh26YtbpK1uZzsoVfpO393iVhekf+5T/z+rVRYjIopNrs0TjGPwei4zpfTbnUHYL/AEVFi+nInqtcRxyHgswzT3xRGZdybgjJLM10jV4LpFSf81YNPAgj6q5w2Ppn5agd3heX6++SNg/9wJXBIaORyPVRi7WKLQcTcrN7PyHatBQ0SpFmtFiw3bxlV+0MMPikj9QB78j9ApFPMdq7H/P/AIj1U5kJKpWCwbP6g5A/b1Vo0qu2f87uz1Vi1JE8Dz3eX/AoXJqcnMJy5cuK445OCalC44elCYE8Ih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3080" name="Picture 8" descr="http://www.prensalibre.com/familia/hombre-piensa-veces-dia-sexo_PREIMA20111209_0149_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19" y="5013176"/>
            <a:ext cx="1713906" cy="1348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100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O" b="1" i="1" dirty="0" smtClean="0">
                <a:solidFill>
                  <a:srgbClr val="FF0000"/>
                </a:solidFill>
              </a:rPr>
              <a:t>El sueño de Dios es compartir con nosotros en Edén restaurado</a:t>
            </a:r>
            <a:endParaRPr lang="es-CO" b="1" i="1" dirty="0">
              <a:solidFill>
                <a:srgbClr val="FF0000"/>
              </a:solidFill>
            </a:endParaRPr>
          </a:p>
        </p:txBody>
      </p:sp>
      <p:pic>
        <p:nvPicPr>
          <p:cNvPr id="4098" name="Picture 2" descr="http://t1.gstatic.com/images?q=tbn:ANd9GcQ6071F8qOrsrEXRWuiR8HuSj0PDebehgIaJRQaGjpNt_P7YVxJc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90" y="1772816"/>
            <a:ext cx="4185286" cy="4810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data:image/jpeg;base64,/9j/4AAQSkZJRgABAQAAAQABAAD/2wCEAAkGBhMSERUUExMWFRQWGSAaGBgYGB4YHRsfGyAgGBwaGh0aHyYfGRskGh0cIC8gIycpLCwsGh4xNTAqNSYrLCkBCQoKDgwOGg8PGi8kHyUsLDQ0Ki8sLCwsLCwsLCwsLDUpLC8sLCwpLCwvLywpLCwsKiwsLCwsLCwsLCksLCwsLP/AABEIAJQAxQMBIgACEQEDEQH/xAAbAAACAgMBAAAAAAAAAAAAAAAFBgMEAAIHAf/EAD4QAAIBAgQEBAQDBwIGAwEAAAECEQMhAAQSMQUGQVETImFxMoGRoUKxwQcUUtHS4fAjYhUzcpKi8RZDgiT/xAAaAQADAQEBAQAAAAAAAAAAAAADBAUCAQAG/8QAMREAAgIBAwIDBgYCAwAAAAAAAQIAAxEEEiETMSJBUQUUI2FxkTKBobHR8FLBBhUk/9oADAMBAAIRAxEAPwBw5q5nqvUalQbQimGYWLEbgHooNrb3wAy+WJ+KST3JP542ya364MUECgsxAUCSTsBvix4aVxJbl7TgSkuX9MenO06Rh2AO8bn6b4Dcb5nJJWlKJtP4m9WO6z/CLjr2wsh2aWAnTc9wNp9YPXEm/wBqgeFBkz6DR/8AHS+HubHyjzW5mynTxT7KI+7CMbHm3LbaKintAiInofbHP/3jp649TN99z+Xb8sSz7T1GeJfX2Bo8Yx+s7BwLjuRcwKyhjaH8vrF7T88MZySkR06Y4Cua9uwHSP1vfDBy9zrWy7gFi9OboT0/2z8J+2NJ7QLN44pqPYQRSaT+U7JSySrtinxnii5Wg1Vo8uyk6AT0BJsB3J2GJ+E8Xp5iktSmZVu9iO4PYjtjn3NnEUzXE2oVmP7pkafjVl2V6liquxt1A09ZOHGfAzIQrIbaRFjmX9r+eWrNFkRNwNIYMBaRqvpJBgm53AiMPn7Ov2iLxJWR1C10UMwHwkExI7EHceuOfZXkWhm3So1R6am+hYIAJkBSdgNoGLPJuQXJ8do06bEI9NwZN28rGD3usjCdWqSxtoMcu0rIuSJ2etSHXFDO5VWBExi/mZOBWddgOuKdeSe8mvgDkSlUy6EaQP7ev9sRnIKimdvl9saVlYQYIHX++NqWWaofMYXf3w7yvOeIrwfKB6dJmJgED/LeuLTcPIGGFcqBtfEYymo9hO/6YIL8wRoEXE4e5MDbE1ThLJcnDImTC7ffHmbyZba2PG/JnRRgRSrUjiBwfb3w0Znl5olWE+ojFrLcCpqpkSx3Jv8A+sa66iYNDniI7KcWcjmalNtSOy+xt8xscHM5y7HmkRihQ4eSwA2OC9RHWAZLFbEcOEcTFamCRDCzAf5tjMUsllDTkDqB9px7iY1Sk8SiruBzFnL8LuSOk7YWuauJ+bwhsl2B6noD3AH3OGxMxI8rR0P9o2tjm3GcyRVqFo+IzaTb1OF9fc6p9ZY9jaZLLizeQlPMVJuP1OLvLnFUo1TrCsSp0hutrgE/CLjvMYV+P8cFJVpoqtUZQzsR8OoSFX1HVsLmXqszB3BdVI1SJtNx874nU6dgeo0sX+00x06xmMPMdatSrvVVmeizQGYABj+IL/tBJAPoMEcrmFqKGgEH/IMdowczFeg2XbUreBAciQVgXGmdugjebYA8EqKMokEfisenmP6YCzixSxXBzMp1KbNobIPMlTBHhXDXrVVpUxLMfkO5PtgflqOtogSTH1MY661SllaYoZZRKwKhAJPqWPVd7dMJsVXlpQu1TVKABkmVuW8+uS1Iod1LDxGbyiQLhFJ3/ON8c2q85CpXzSZxdArOrndfhmAY3hYA9sdBy1VvMhCsjKArRJnc3O9yfa0YRefeDu1MtAii5ZTq8uiysL31agDHqcEq1fVPTbgH04xI1iMG6pHP7y5wpUegFymbNHzFgAdRVdtJm6gkE/PGvK3Fk/45lir+NM0y3Y6XGq/UG/scLfA+DVs5URKNLw2mC8gEjYi3SNycOOX/AGb06T06tM6age5jUhM2EGIt1H0wxTWEsyTn++ZnNQ+9MD+/QTtLJfFOu8GOptjT/iAcCCCSJjr6/fFepvqkTi3WgbmQmbacGWhSE7dL4iaks2GKbZmfxfLGlTPFfw3wdasdoMuDCQI+eNzYdsAaHEWJ+EkjF2nVLwXlfSIt746UxOhh5Qh4gkX6YkNdYscAuL8WoZWnrq1FRdpYxJ7YGcI5voZifAq0qkXhSdQAtJVrxPXEzUa+mhsPn644H1MYSlnGRG1q/TpiGrnQDc4D5jOMT6e+K37yNUSJ7YpqF2hie8RazBIh79+BtMjFTieZ1ZesiWdkYIQNiRbb1wONUCCW9hvirnuNIKesHWBbTq0n5CJJ9MecVgHJmOoQeJLyfzA9TLqruGqUxpcyb3JU7fwxjMKvCsyviVjpCaiGAHYyY72M74zExdWqjBXMpe77/ED3h2jTa41QcIXNVA06zkiQYf37j6g46jmeEAJqQttIJGoH5WYDCdzLwo1KTu7U/wDTVmV12gDb1naD1xjVaqu9BjuCJvQ22aS0l/wkYzOWZTItmMyWrXURqPcRaOpx0PIZLILlnVaaeYaCb6pIsDPWbg4VeBrUp0adR1KhmOlzcQDEHsJnf1w0DO1QjOAAD1VfLHw9OnX5Ym6t7N+OQJ9Bo9OhQEdz6/OK3EuBs9CnTSoywZZGPlnptb1x5y3wJjTARWZ5Mgeh0yPS2/TDDl6TVLgALN2Nl/z0GHLlPlunTUZhyTRaQt5jUZO3QkXHqb41S7XfCjGqrp0p6q98Yk3InIKpGYqstRh8KL5lU/7j1Pb64i41y5XoVGrUnJT8ai5Ts3qO5374tcR56pZeppglABpWkARGxm9vQk9MFaHGqNbR5aiMVLJqibwb3MgiJBkYfbS1Ouzzkg2Xl+o3I9IqZitSZBrYq6AkEMQP4hqA+JZ7bT64s8M5afNUAuYkeOp+EiwUx5SewIIB9ce1eV1o55WJdqFS6Bj5V1GdI9AbD0Iw+VQqBItoIP1tiUKNjYfnEJqNTkDZxmCMtwGjkaASip1N5ASZMG5kxsP5Y0cyQoMBRqIj5AfWT8sS8az+qppUwE8pn+IwfsCMCRm9IdmMFmBg9Oy+wUT88essCc+QitaMwye8sZqsLgWbSD7XN/TbF/LZwlRME9SbyOhgbW/LCJzJzJpsGAsJ9YwNr82ulCodUux77AWAwi+p1dq/B8IP3jZ0aY8XedBzXGFUwpUevb1JO3tiBeM6pMq6xuLH/wBY4vmOaqjN4YYxPyPqR9sWRx+sCIn/APQAn2n+WOjSatTu6pz9Z0V0Ebds7LlM0KhPh6gV3tiycuzDzEn57Y5rwPmVmbzBg3cfrMSMOnDuPtWXyMpKmCf5d8WdJ7VtT4V4yfWTNZoFUGys8ekSOfc0BmHDUy/goKSaoK6qo8Q1II6LC4UahCBHorozFJgQRAMmLHoQQcM/7S+JinXpSwllOvQbgg+Wb7/PYY95R4N++Au2nRTYAT+M/FB9Nj7nHrrCzdU9j+30jdL1LpuTjj0jrm+JP8KKwMC4iPb2wJrZltUumkAEkiBYdzNlmBO18Es3w7MMRD2F20SJ6QY9JwD45kdNCsr6tLSusI4YwF0mD5QCTEiDAOCJqKrSBv8AykEVbjkzdErs9TXFNY1qGZSVEeb4T/yxAg9e5wuvxyiXNMVQzztBAPsTY4k5vzlerl8tCsabU1apBBZgbIGjdZHw9+mAGc4aaLKtbLLRNRSyapssBQRc31Xx4qob1lL3NX8ZGPlHHgddlLkpEhRpEyILbibEyMZi3ytmKlbLU2aGJUSwQyYLLfvYA/PHmPbkmUyq4hjhfMVSdKrqF9/Te5x7xfQaNZnTTKMWFmBIGmQLiQB2vgfwtqNZNNTaNwxU+xjocV+MlVy9Vqa+UrGmZA0kA6bkEf3xL0VIdwc9pefTqeMSpy94dfKoaQIVZRkmSCL7n4hebi+Lma4QCU8OUCyGAtPYEWt6/nihyZwhss1QN8FTS6n5GR6Efrgzxfi6UNJe4YxMyFi4J6xvfF9tpXLDtCVsa0BPEAc28vuUZg3lAspsEj26fKcR85cWrJVo0KBY06KJTVQCw1EfEo/EWIYTHfBnLc2h6rUnpuA16YIIsI80Hob+l8AeYOaTkZNNQMxmbip1p0wdIVeoJIJJ64Ro3WFsLhc/eJ6i1Sd2eRJ8nw/N6tVWiqyQR4xVbgSLH8ojDBw/jlZ2C16GkbBgqjSQLlSpFzYGDjjVfi1Wq01KpJJ3j9elycP3J/CahGs5hlAt4YMqy9Nxt98Zt/8AONytibptOoOCucTqD8QpFU1vKzpI/hEbxMi4ERtAwPz/ADN2DGNj1IXYR3P2xHlOX/8A+U1TVq6gp0rpDamAMBQBLSRtgPw7MbNV/wBQHyt5CppGxlhO07MenzwG43PhmAwfScVaASBkkSzms4SlQ7ksQ0Xgkg9PpiDi+eAL7kIoA942+QxXzueHjV1VSytUJAG5MKQf+7r2wP4/W/0jQpNrrmFqNIADOTqCn0FvacK3VlsCar75xE+lQr5xmaQKaNLMe/8ACMXaHB2rKajEhLixgEggD7b4Yf8A4+lPL06dJop3LuD8ZtqYnaI2A74FcV4vTdEop5KQMM0+UR9zONC82HbUOP2H8md2YGWgPhNNKWYZnI7LadzE/wCemPc9WLs0XuR5hpj1I6YnzfDwgBAVh3UyDI79D1xrnh4tIaW82mJmD7GcNhgzBoMrtUgQNlg7TocgCT2W3vcYNJxJtCrJQMBbYfY3nC/lqJVYZYaYg2N+vqN8HTlmVUBFwo+cdfphpnFbq/oYsgLKRKtUBm06AYkzpvMgWI3+mOmcscHp5ahUVnZMy6TBYhNYAeIEjyrGp9xDdBhY5F5ZOZr1alTUEpAHWrhCH1AgkkgqAo+IbEjD1ms1SasmXCMsAISX8QDx9J1Emz+WIBg3LQcO3PXZyo+f3idjH8JlnL8TUUqSjUtZVBqrWXzuSD5l0kqokFtVxFgLjGmazYZCtSdDAqRvY2MewwE49zCaWp9b1NLompyral1sSi6FXSAoDTteI64ucS4qoy7uony2/wD1YER6Gduk4hanT7bkdFwD5/OJWVtvUDzlLI5LMDKiiKL6KEDxHEq8k+YHTICjT5el8D+Y8tmM6i+BS1tTF9KyTNvLOwi84cOTf2implkFdG8X4VOwcRY3uthBPXpcxhfzPO2e8dvC0IpAikCtMqbhg82YA/i7AbTh06cNYGDc+YltLrEqKFfzhXk7hr08rTRwyMBdDaJZvz3+mMwM4Xzjma5YtVMKAqkW1byxIjUSfkNhjzAzoQSTuiXudh5zB2W4RUp5pFWqPBqEr5viVuiMJGoG8MO18S8arnLo1GFKFbW21GDHvM4ItQHjJVBJUltQY3BUkW/6XBj0MYg4hmKUxVXUSBCmwjcMTusEnFZtKlYLVjBMpaS9mbaxyJFQ4uNCrJkAC/t+Xrhe4rl6NSs4rVXQafKU/FuRIgyAT+eCmfq0PDYCABsVaYAi8nve+BTLl3gFi5A6N/L64R1V20befqJTsUWLtl3k3PHOTVqtNagNCqBbQZlgOpO3YfTCv+0mkf3hWvp0hR/tKzInabzg3SVMtV1UF0VCIIWS1+jAtBB3uIwVzXFsrWRaGZVTrBIIlTM3YNsD2+lsH0zo9eFGMeUhW0MvDHPznNMrwKoyK4AINwJ80bao2icdS4Jw/wD0QKbQwEFjv6n3wt8Tyb5NjSBLJA0My+YK1x7HpizwHPVGI003KgwWQTHuN+uJOsFtxwozgynpBVUO+MztfKpV6CqrEhCRO8m51T64i5j5No1g1QMaNWPjUxP/AFdCMCspx+hw7K0/3yoyMx8q3JMmbAdgbnFWrzjlXDqpNbUD/qMNYFiYuYLR0HaMUxtFQFnoJKZWNzGv1ifw/mLw2aKQaKhSpUkaSVH4IuRt5Yi84ir5PxFVyFXXULKBv1Esd5mST0GKmbQLTUqqgkSNO0sZJIG5Ji/8sGeMh6eWLU6ZqCkoFQzpKLBJeIMgvIJ6R64h2tvcBPMy03w08cD8T48lR1ytIBaCAKQJ73VZMhZnACrxEipp8IFU1LTBkinJ8zx/9jGPxGMb5fLzRWutKrQkRqIlXJ202lhuSbRbecX8tkj4Ss0CNibYOAlHb+mJD4gktamBSCquhBJJNySb/fAbP1lDQReASdwfljfmXitRYBA0wI7YoVM0rJOzFRb3IMY3TUcbj5zT2DO0RhoUKVdQGAJUeQi142OJm8qgkfDY+nafTcYFUCRpYCw6HEWYzhNZtwrjbAemS2AeJsnAzCuQ4vUy9R6lEhSabTIJHTtt3na2L+W5xCUingqCqqAz1DBKnUpcN5yfxWaZiCIjC3Tzug3+nRh2PuLYbv8AgWUziISXWfhadQ7QQ0ggdrYM2oFCjdnHr3gjUr+XMA8b4p+8aJIFgYBhWf8AE8bCZ2/kMFuC8ZdUVgpYKIgMAQRI6wIjFfNcg1aTHQVqUy1oEFZ/iUz5ZvIJ3xZzoFBBTFNySsB4AVT3Y977euKt+o0urpSukgnP29ZPJepxgc/OFODcVotSqeJlxTI+FrNY336EdsDcpzOijRmKfjZcyIdQz052hjJKkbXkbYV6/Mfh1GRFZaSwpAO5BgkiO8+uLXhCoWdCAkGV2YEgR5fe+BjSVjI5/iOi7f3nQ8hzLQqCKcFFAiVFhcQLemMwn8n5kTWVgCBoIv8AxAz9xjMA90X/ACMFYgZicxkaofDgm5dz8mMkemAWf4U1ar4jvoVaUtYGYnSBPc4v53NidKkeI1hMwvvF9sC6+cZk0tAKqfhnebG/oPvi0zITs84uAyjcILp8t5iogU1tB6DQLzYgGb36Yo8a5Hr0aKvq2XzKd/KTqIjpEGDffDhVrL5bSTSaoRtDIQ1vWJ+WLOXz6MRT1eUQQT2b+RjA9gmHLNyTEvgfEdOX1TJHW5Ii4F5HrAjDZyhWo06JqaCWqAw7CCqAwFMyPi1NI9Bio3L9Om1Woo85vA2sZAUdJgjAnn1DQNOijHT4Y29Gk/czheuhUck+cO17MgX0ljO80o1Zi4WqGMhlJkA9DO8YH8T4hQKFaLOSW1XGnwzBBgx5tXlEbWwqgnf1Ij9D7jEtHM7A/I+nbDKaeoWdQDBMFuJULnj0hVc148JVM1I0qzFjMWUXnSdgDthj4NVZqR1SvhQWMaSuk7X2bpHrhFzyEQfvg7lOM1alFKGtnE37mdl9YOEdbSG+oMc0t5RtuO8K8HzQZ1RrBgzgT1Gw++3phpyXMq0M1VSvejUoFSNpMSt9hPw7fiwq1+CVKGYBqKQoC6WAlTYSAwtvIxvn82NVJ4nw3DkH8QUg/PaI9MSmr2WqSId26ilT/cQ/Q5qTwETMUKlIgALqUwALAAgdBAgxEYA8X49lo8riQRYSSSNxcQO3pjpPGOL5OoP3lalI06glgSJDAAwwPX9Rjn/OfOeXKhKdOm7d4GlZmekkm2PLSGs4H2gFsKrFzmyr5aVOSWI1OpI8pPwi20Lijl0QkTsCAPkAJxSzOaNVpOwH2sP1tjenV+y2+V/yxQFe1Nogg4LZjTmKoVVUfP6wcA89UIqSDcAEY9yed1WP19d8UeIZiXtsMAqq2tiHttBWT184GM9fse49L4b/ANn/ABOUqUW2BkD364QKhNz0P+fLBPlXPinmFk6Qxgn09fTHdVpxZSyiBqtw4nYMvnTTIvI+4/njfPGlXRkfyht2W3rftcYFJUDLvHr198QUcxU1ENYjeNj6xj5Rayp3qcESqwU9+Yv8e5NakxYQ6MZ1adut7zPrgDkqJOZt0YD4f4h9rY6X+8OXYXZAgBUCRN2+oAUR64EPwOmjFhSJZiGKhypBG3oY7Yv6b2gygdXv+8VZQ3C+UDcOVlqVIBFlB+Rb+eMw0cJ4dlXZ2YVEaFlSRb4uhFseYfOtQ8gH7QDISYp8I4uK2bQgQRNiZ6b++I3qnW6mxm3yv+WJX4b+550VCn+izwG6Lq3B7Qfti4c1l6lSqEsykyDYmOo7jBKbQ12/yIHMwyt0wD3BMiyfFIqUgRZWaR3VhBx5UptSrqhJC+GVVu69PmB+WB0aW9v8jBWo/wC8UQB/zKRldrjtipyYqeJcyOcNZQs+fWEYAxeRf9R7nAv9ow11QZFn097EAk/XFvlSkW4hRPRgWI9UUiD8ip+uN+aeGNUHlPnBkTsSNQ+XS+F2cbhmeAiAEO/1+Wx98QGoymAfX0wUakKVVlqU2MGCFMAbEXN/0vixx7l8qq10ANNwAQv4GiIv0J698ae5FIGcGcCswJA7TTg7B6tNagBDMAQdrmP1x0nivLaZdBmctS8N6EF1WGpuJCsOuloM+uOVZCi5dfIYWCTeBBkk9rYaslxeuwCGo5pi+gnyk9PeBfA7n4ha2JHEYeLcxmvQFJMuKWsxPiFjZgSqiAumRP5RthV4zrpMzBTpKwewnr6XtGGrgmVkUSe5N8EeceGL4LmPK40mOjWIPzjfEN9Xm0BvONBcDInKdCVGiQBpBtvtf5zi8OHIyT7R+n2wDzGXei2o2ufsYOJcjxXSChnSfzxSatiMqYuLQDhxJcpQhyDsRpPp0n6jF48LlARaOv8AnSMDKWej1O31M374IU+JzSdRN28vz/vOM2B+CJpGWVs0yqoA3B/SMDDW3xYzJAO+Khe+DovEBY8l1eTEmQMVFIxBTfp3/wAOLORok1AMdbgGcTkidO4c3lVpsbHEPMnNCZStTQqSTTDEjcSSL95AxnChpRUBkswNvvGKXFuCDNValXUP4VETZRAj3vf1x81WlfVJs7cyq5bbhe8tcL5voE+QVCAS4UqSF1bkRN7m5ncxgxT4rRrxDBSbREfb+WFTJcrENILUiNmHm/PBLiHD6zUiCBVIFmQFXMR8O41RjV1NLuNp/WYVmVTkSxX5h01npUmSp4YGosA1zPlBIO0X9cZhS5R4ZWmt/p1Pwg+VtxqnpvjMXkoRFCyab2JziHeLcQ8RRRJlampZi40wFf8A7wfkThV4dkXL6lMMDed5/XDvxTlJKFaEYsjHeQzDrdQJTfY3sdsE24NTyyUnDA1BMhCRqH4WMXWDuJvG+OVrXSOT3nbdQH8Rgh+XahQOVgE9j84ESAPXE9HlfMJFRaTMvUiAbX2Mbfr1wyZ/jDVyxRC9IyZaSrAW1y0aGBm4PWDhfqcZdgVdvLsE1Qog7QLf3wRdSA2fWL+8luD2knLdJVzWsCDpaB2JF/rjTjOakagNmkH2BmfcnEmR4jSpUiFUvXd/+WoloHX0UdTga3EWzL1FNJqaqpLFmG3bTAg/P1ON2sH5EKhzzEvmDNN+8O3tE9unvi9wPmIKCjDUjCGQ3947jAfi2eFSo5FxPlItI7Af5bA8g9r49dUtvearuKHKxs4pwHQrPl/NSIuN2UHf/qX7414TnQUALCYIOoxpi256EX9MU+BccZG0O/lPzM+vbB3ilClXU6lAafjFiJ2957HfvhYXNUenaMj1ji1JYN9ZwfSF+XuJksFYjyes2PUHqMNXG3LZc9Yv0IIkHHOuXsvVXVTqGVS6nZgTYaT/AAwDKm04ZKPGGpoUamW9YsZt12M9MIaims2eA9p4Eou5xiAuJ8DOYoKUAmST03Nh298Jub4Q6EjSTpEsf83x1LlzLt4JJ2TvsO1/viepoALrTVm6nfA01zVMUxkTxpW0Z85xkv8A2xvRzJH54a+YeB/vDF6NJVqgeemkeb/cgG5HUDCayEGIxbrdbVyJPcNWcGSzJJON1p3npMYjFFj0xPQosOhiZxszKnPeG+X+Bis3mICzfvbG/GeBNlKsPdGEow6/3HXBzgHKlYkOdKUiobUWiQ20W+uGPigy+YpeDUKuu4YAhlbYMD2GxHXrGI9mqK298r5/KUBX4OO8RH5nbQQvxxpkRCr/ALfUjri7wvmTTp1IbWBEWi0+pxT4bwwnUrbhisTe36fzww5TgqdV8zRM727dsdvalBtIk99W6HvDuS5goPZgfnv9BuMb0cym6EjsNuuKtDgSIYG53PXFlsiNQsYiwH6/PEkitmwpmf8AsnPAgrJ8b8HM5lfjU6HAB+AsDqH1E/PGYXeX2U180W/j/V8Zj6RKkCjIzNdRp0XM1aANWoAW3KmDBJ32uJbFLh+V8SZUsguSAVt2v1xLxPhL5aq9JhYHykzdSZBHSYt7jEFOtEBGaTaQTYjuOpxJboq2w5Hzib2V8oq4+Z7ywOMHU1FBpLaSpWFAhSGUx06jrO8zgBm+Fm6sN4uJM3vvgiclLkzJmdQMie9tsWanD2vEmbyP07Yx7wv+X6TpNODhiDxwfX/UDUcoyj/TIVjAlryBtPWBvhe5g4l4x8CiC6gRrA+N5jYfClzE++GlsjUOoPMGw6xaIn/LYlo5VaaCFA9gPkbb4oJcleQT+cYD1jK7sDH1yflEvhnKtyKykWGmL3m+3S33xVz3KxBNiIBJPS3acPtOkTMgW+WPadA1CR+HtgTa9hgkcQK6oD8Q4nNDwZgwBWV6EWn674LZejVCgsCNIKz8QZTsrAdB3w6VOAA+o20wLYDVuWasm8i8AWN7/MY578to5IjVGspBzzCCVKTZfQpgjY7kE+vbp7YCcJzbMZYw4JAEzPSPlBwRy3BGveBHysNx64J5HkOo1NKmkKo8qsbSTYaZPmM9cBQrhsHP+pvV65bhtSRZziJFIoBc3F7A7tb6YuVI8CnUSQppyw3ggQZ9ZHynGmd4U1Bmpuh1xu35r3mN+kY2yrMENNqmmmQYgbEmZP5YWOO2OYDSavadrQTlcqaSl38jEgo2mSQb3kiPzvinx7glPOFqlJTTrR51MHxAPxCPxR6XGGU0qZYEsJiGVjsQPKYPQxBPriJeIUaWiASoMagJIHQH1CnT8vXBkuIO5e8duurZcExRXlVlYETOx7WxO/L4L+ZwqgESB2E/O9sFckKkliSV3uII7TiLi6syEARBEk+9/YYILrC4BMko53jJjBxSiqUKLhQGCC2kgCROwNu+FrIccR6pJWbwDt7k4N52sWyoAAEKAQJ2j4QTe4iThX4bwiGYus3mJMH0jtOB0ou1t/rLF2pWsAgwrlaKHzUwCTck2tJI/PBjh4kjr3PyxSoVZBkAarxtA2wSyWatYAC3pYdP1nC7gOcNPnLX3E5k5pGPhONq2a8MQRY9vT+WJlrpEmYNveTeO0Ylrojeq+v88LrprN2QMgcwCq2c4nOckNGazWgGGYEAXiS56fXGY7Hy1yhQdWqtTB1wAYuQs9ul7YzH1VVjFASspq2RG3ivCKVddNRZjY7Eexwn53k+ipbS1QQJEFepj+HGYzAdTUjHJE5ao7yvw3lakD8VSJHVf0XBrh/LdLXB1MB0JEfYDGYzExqUa0ZHpBEb2BbmWuI09C6QZUyACBYCAALbR3wC/wDjNItMtttaPeIxmMw5YB1FH1hH/HPKXAEk+Zz76f6cXH5TorsXEwTcdieo2nGYzCgrVi2RABQcyvT4IlvM3/j/AE4sNy9SA/Ftvb+WMxmFbaa89pgKJ4vLdIAAFh13HUe3ri1l+HaEKipUi3UWgyIgW2xmMx6pFXOJpQAZQzHLtNyxZnJPqPftig/KtIEQX/8AH+nHmMwStFPJEGAMyI8pUSD5nv6r7fw4hblKlAGp4H/T/TjMZhgVr6QwHhm9PlWnqHnqW6Sv9ONanKlJj5nqGTe639/Lj3GYMta47TwAzMflGkVUeJViZ3Xr0+HbHo5UpfxPv3X+nGYzAemuO06QDJW5ToyLv9V/px63K1K3me3qv9OMxmHUrTpHjz/ib2jYeJueW6cDz1LDuv8ATg/wDlSiPMS72FmIj6ACfnjzGYxpFAsmKAMiNKqAIFhjMZjMVxH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4102" name="Picture 6" descr="http://1.bp.blogspot.com/_kTaIzzb0ZZc/Sc7M8mFe8yI/AAAAAAAAAPQ/vySt8W6NjZE/s400/241d8a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772817"/>
            <a:ext cx="4320480" cy="4801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893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883</TotalTime>
  <Words>2102</Words>
  <Application>Microsoft Office PowerPoint</Application>
  <PresentationFormat>Presentación en pantalla (4:3)</PresentationFormat>
  <Paragraphs>79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27" baseType="lpstr">
      <vt:lpstr>Tema de Office</vt:lpstr>
      <vt:lpstr>la prioridad del hombre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Cristo dice que al relacionarnos con Él, todas estas tendencias serán corregidas</vt:lpstr>
      <vt:lpstr>Presentación de PowerPoint</vt:lpstr>
      <vt:lpstr>¿Qué diferencia existe entre los pensamientos de Dios y los del hombre?</vt:lpstr>
      <vt:lpstr>¿Qué manifestación del carácter de Dios le fue mostrado a Moisés?</vt:lpstr>
      <vt:lpstr>Presentación de PowerPoint</vt:lpstr>
      <vt:lpstr>Presentación de PowerPoint</vt:lpstr>
      <vt:lpstr>Presentación de PowerPoint</vt:lpstr>
      <vt:lpstr>Presentación de PowerPoint</vt:lpstr>
      <vt:lpstr>El sueño de Dios es compartir con nosotros en Edén restaurado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MAYOR NECESIDAD DEL HOMBRE</dc:title>
  <dc:creator>FAMILIA FIERRO CH</dc:creator>
  <cp:lastModifiedBy>FAMILIA FIERRO CH</cp:lastModifiedBy>
  <cp:revision>100</cp:revision>
  <dcterms:created xsi:type="dcterms:W3CDTF">2012-09-30T01:36:48Z</dcterms:created>
  <dcterms:modified xsi:type="dcterms:W3CDTF">2013-01-01T13:15:11Z</dcterms:modified>
</cp:coreProperties>
</file>